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57"/>
  </p:notesMasterIdLst>
  <p:sldIdLst>
    <p:sldId id="259" r:id="rId2"/>
    <p:sldId id="258" r:id="rId3"/>
    <p:sldId id="326" r:id="rId4"/>
    <p:sldId id="310" r:id="rId5"/>
    <p:sldId id="317" r:id="rId6"/>
    <p:sldId id="263" r:id="rId7"/>
    <p:sldId id="265" r:id="rId8"/>
    <p:sldId id="311" r:id="rId9"/>
    <p:sldId id="266" r:id="rId10"/>
    <p:sldId id="270" r:id="rId11"/>
    <p:sldId id="267" r:id="rId12"/>
    <p:sldId id="268" r:id="rId13"/>
    <p:sldId id="312" r:id="rId14"/>
    <p:sldId id="269" r:id="rId15"/>
    <p:sldId id="322" r:id="rId16"/>
    <p:sldId id="323" r:id="rId17"/>
    <p:sldId id="272" r:id="rId18"/>
    <p:sldId id="273" r:id="rId19"/>
    <p:sldId id="275" r:id="rId20"/>
    <p:sldId id="276" r:id="rId21"/>
    <p:sldId id="324" r:id="rId22"/>
    <p:sldId id="280" r:id="rId23"/>
    <p:sldId id="277" r:id="rId24"/>
    <p:sldId id="278" r:id="rId25"/>
    <p:sldId id="313" r:id="rId26"/>
    <p:sldId id="279" r:id="rId27"/>
    <p:sldId id="289" r:id="rId28"/>
    <p:sldId id="281" r:id="rId29"/>
    <p:sldId id="283" r:id="rId30"/>
    <p:sldId id="290" r:id="rId31"/>
    <p:sldId id="291" r:id="rId32"/>
    <p:sldId id="292" r:id="rId33"/>
    <p:sldId id="314" r:id="rId34"/>
    <p:sldId id="282" r:id="rId35"/>
    <p:sldId id="284" r:id="rId36"/>
    <p:sldId id="302" r:id="rId37"/>
    <p:sldId id="318" r:id="rId38"/>
    <p:sldId id="319" r:id="rId39"/>
    <p:sldId id="320" r:id="rId40"/>
    <p:sldId id="285" r:id="rId41"/>
    <p:sldId id="286" r:id="rId42"/>
    <p:sldId id="287" r:id="rId43"/>
    <p:sldId id="288" r:id="rId44"/>
    <p:sldId id="315" r:id="rId45"/>
    <p:sldId id="294" r:id="rId46"/>
    <p:sldId id="325" r:id="rId47"/>
    <p:sldId id="296" r:id="rId48"/>
    <p:sldId id="297" r:id="rId49"/>
    <p:sldId id="299" r:id="rId50"/>
    <p:sldId id="300" r:id="rId51"/>
    <p:sldId id="327" r:id="rId52"/>
    <p:sldId id="316" r:id="rId53"/>
    <p:sldId id="328" r:id="rId54"/>
    <p:sldId id="301" r:id="rId55"/>
    <p:sldId id="293" r:id="rId5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E174001-7A4D-B3DC-F99D-4587CF411ABC}" name="Gastgebruiker" initials="Ga" userId="S::urn:spo:anon#9e94cb7e712893d1dcb17b07518af8b0f4edff9861ceb51edd49937a01f4d7aa::" providerId="AD"/>
  <p188:author id="{D3AC0B2D-4C7F-007F-AE73-B66EF3EFEBDD}" name="Stella Verschure" initials="SV" userId="S::sverschure@rijndam.nl::eb6bee19-d24c-4765-9f44-144b6797035a" providerId="AD"/>
  <p188:author id="{5DE65B50-ECC2-4C57-D2D0-6B5A887B63F6}" name="Gerrits, Carola" initials="GC" userId="S::P0012660@Vogellanden.nl::97987a95-e53a-4bed-a69a-6fa12584c4ea" providerId="AD"/>
  <p188:author id="{D4785CFF-9B9D-F4DD-3958-AED3428CC5A4}" name="Ilse Raats" initials="IR" userId="Ilse Raats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1F65"/>
    <a:srgbClr val="6D2077"/>
    <a:srgbClr val="005EB8"/>
    <a:srgbClr val="7012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43334E-1E24-4B30-A88E-22FDC30383FF}" v="89" dt="2023-02-28T14:59:48.1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80" autoAdjust="0"/>
    <p:restoredTop sz="87322" autoAdjust="0"/>
  </p:normalViewPr>
  <p:slideViewPr>
    <p:cSldViewPr snapToGrid="0">
      <p:cViewPr varScale="1">
        <p:scale>
          <a:sx n="96" d="100"/>
          <a:sy n="96" d="100"/>
        </p:scale>
        <p:origin x="98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39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8/10/relationships/authors" Target="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lse Raats" userId="6a29ade3-6519-405f-9363-20b83274d7ba" providerId="ADAL" clId="{3B43334E-1E24-4B30-A88E-22FDC30383FF}"/>
    <pc:docChg chg="undo custSel addSld delSld modSld sldOrd addMainMaster delMainMaster modMainMaster">
      <pc:chgData name="Ilse Raats" userId="6a29ade3-6519-405f-9363-20b83274d7ba" providerId="ADAL" clId="{3B43334E-1E24-4B30-A88E-22FDC30383FF}" dt="2023-02-28T15:00:13.856" v="1434" actId="20577"/>
      <pc:docMkLst>
        <pc:docMk/>
      </pc:docMkLst>
      <pc:sldChg chg="addSp delSp modSp mod delCm">
        <pc:chgData name="Ilse Raats" userId="6a29ade3-6519-405f-9363-20b83274d7ba" providerId="ADAL" clId="{3B43334E-1E24-4B30-A88E-22FDC30383FF}" dt="2023-02-16T15:23:41.229" v="936"/>
        <pc:sldMkLst>
          <pc:docMk/>
          <pc:sldMk cId="4222863348" sldId="258"/>
        </pc:sldMkLst>
        <pc:spChg chg="mod">
          <ac:chgData name="Ilse Raats" userId="6a29ade3-6519-405f-9363-20b83274d7ba" providerId="ADAL" clId="{3B43334E-1E24-4B30-A88E-22FDC30383FF}" dt="2023-02-07T13:40:10.371" v="23" actId="20577"/>
          <ac:spMkLst>
            <pc:docMk/>
            <pc:sldMk cId="4222863348" sldId="258"/>
            <ac:spMk id="3" creationId="{2D7DE28F-BF92-4A20-8C52-31184745C3F2}"/>
          </ac:spMkLst>
        </pc:spChg>
        <pc:spChg chg="del">
          <ac:chgData name="Ilse Raats" userId="6a29ade3-6519-405f-9363-20b83274d7ba" providerId="ADAL" clId="{3B43334E-1E24-4B30-A88E-22FDC30383FF}" dt="2023-02-07T13:45:42.977" v="105" actId="478"/>
          <ac:spMkLst>
            <pc:docMk/>
            <pc:sldMk cId="4222863348" sldId="258"/>
            <ac:spMk id="4" creationId="{0BE1C390-6FA5-606B-46B1-CCD0F4130AC7}"/>
          </ac:spMkLst>
        </pc:spChg>
        <pc:spChg chg="add mod">
          <ac:chgData name="Ilse Raats" userId="6a29ade3-6519-405f-9363-20b83274d7ba" providerId="ADAL" clId="{3B43334E-1E24-4B30-A88E-22FDC30383FF}" dt="2023-02-16T15:23:34.665" v="935"/>
          <ac:spMkLst>
            <pc:docMk/>
            <pc:sldMk cId="4222863348" sldId="258"/>
            <ac:spMk id="4" creationId="{F7FE46CA-3AB7-F575-704A-5A7234E96A2F}"/>
          </ac:spMkLst>
        </pc:spChg>
        <pc:spChg chg="add mod">
          <ac:chgData name="Ilse Raats" userId="6a29ade3-6519-405f-9363-20b83274d7ba" providerId="ADAL" clId="{3B43334E-1E24-4B30-A88E-22FDC30383FF}" dt="2023-02-16T15:23:41.229" v="936"/>
          <ac:spMkLst>
            <pc:docMk/>
            <pc:sldMk cId="4222863348" sldId="258"/>
            <ac:spMk id="5" creationId="{C31E591C-AA7B-04B6-18A4-9D7DBF2EEFB7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Ilse Raats" userId="6a29ade3-6519-405f-9363-20b83274d7ba" providerId="ADAL" clId="{3B43334E-1E24-4B30-A88E-22FDC30383FF}" dt="2023-02-07T11:25:59.486" v="0"/>
              <pc2:cmMkLst xmlns:pc2="http://schemas.microsoft.com/office/powerpoint/2019/9/main/command">
                <pc:docMk/>
                <pc:sldMk cId="4222863348" sldId="258"/>
                <pc2:cmMk id="{071DF8B6-E95A-43AC-B335-25A9F9E9BA81}"/>
              </pc2:cmMkLst>
            </pc226:cmChg>
          </p:ext>
        </pc:extLst>
      </pc:sldChg>
      <pc:sldChg chg="addSp delSp modSp mod">
        <pc:chgData name="Ilse Raats" userId="6a29ade3-6519-405f-9363-20b83274d7ba" providerId="ADAL" clId="{3B43334E-1E24-4B30-A88E-22FDC30383FF}" dt="2023-02-07T13:51:11.360" v="157"/>
        <pc:sldMkLst>
          <pc:docMk/>
          <pc:sldMk cId="2447555379" sldId="259"/>
        </pc:sldMkLst>
        <pc:spChg chg="add mod">
          <ac:chgData name="Ilse Raats" userId="6a29ade3-6519-405f-9363-20b83274d7ba" providerId="ADAL" clId="{3B43334E-1E24-4B30-A88E-22FDC30383FF}" dt="2023-02-07T13:51:11.360" v="157"/>
          <ac:spMkLst>
            <pc:docMk/>
            <pc:sldMk cId="2447555379" sldId="259"/>
            <ac:spMk id="4" creationId="{7FEE45CA-5F40-65AB-3445-5031BF8BA1E7}"/>
          </ac:spMkLst>
        </pc:spChg>
        <pc:spChg chg="del mod">
          <ac:chgData name="Ilse Raats" userId="6a29ade3-6519-405f-9363-20b83274d7ba" providerId="ADAL" clId="{3B43334E-1E24-4B30-A88E-22FDC30383FF}" dt="2023-02-07T13:46:53.297" v="118" actId="478"/>
          <ac:spMkLst>
            <pc:docMk/>
            <pc:sldMk cId="2447555379" sldId="259"/>
            <ac:spMk id="5" creationId="{F7FE46CA-3AB7-F575-704A-5A7234E96A2F}"/>
          </ac:spMkLst>
        </pc:spChg>
      </pc:sldChg>
      <pc:sldChg chg="addSp modSp delCm">
        <pc:chgData name="Ilse Raats" userId="6a29ade3-6519-405f-9363-20b83274d7ba" providerId="ADAL" clId="{3B43334E-1E24-4B30-A88E-22FDC30383FF}" dt="2023-02-16T15:23:45.096" v="940"/>
        <pc:sldMkLst>
          <pc:docMk/>
          <pc:sldMk cId="3818914055" sldId="263"/>
        </pc:sldMkLst>
        <pc:spChg chg="add mod">
          <ac:chgData name="Ilse Raats" userId="6a29ade3-6519-405f-9363-20b83274d7ba" providerId="ADAL" clId="{3B43334E-1E24-4B30-A88E-22FDC30383FF}" dt="2023-02-16T15:23:45.096" v="940"/>
          <ac:spMkLst>
            <pc:docMk/>
            <pc:sldMk cId="3818914055" sldId="263"/>
            <ac:spMk id="4" creationId="{1B16E5AA-AB7F-5C7A-BD5B-39E9CEA2670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Ilse Raats" userId="6a29ade3-6519-405f-9363-20b83274d7ba" providerId="ADAL" clId="{3B43334E-1E24-4B30-A88E-22FDC30383FF}" dt="2023-02-07T11:26:04.554" v="2"/>
              <pc2:cmMkLst xmlns:pc2="http://schemas.microsoft.com/office/powerpoint/2019/9/main/command">
                <pc:docMk/>
                <pc:sldMk cId="3818914055" sldId="263"/>
                <pc2:cmMk id="{9AD53357-4CF7-4822-BEB2-A52D53C3C476}"/>
              </pc2:cmMkLst>
            </pc226:cmChg>
            <pc226:cmChg xmlns:pc226="http://schemas.microsoft.com/office/powerpoint/2022/06/main/command" chg="del">
              <pc226:chgData name="Ilse Raats" userId="6a29ade3-6519-405f-9363-20b83274d7ba" providerId="ADAL" clId="{3B43334E-1E24-4B30-A88E-22FDC30383FF}" dt="2023-02-07T11:26:03.820" v="1"/>
              <pc2:cmMkLst xmlns:pc2="http://schemas.microsoft.com/office/powerpoint/2019/9/main/command">
                <pc:docMk/>
                <pc:sldMk cId="3818914055" sldId="263"/>
                <pc2:cmMk id="{92700ED0-95DB-4534-A2D2-C38DEB814349}"/>
              </pc2:cmMkLst>
            </pc226:cmChg>
          </p:ext>
        </pc:extLst>
      </pc:sldChg>
      <pc:sldChg chg="addSp modSp">
        <pc:chgData name="Ilse Raats" userId="6a29ade3-6519-405f-9363-20b83274d7ba" providerId="ADAL" clId="{3B43334E-1E24-4B30-A88E-22FDC30383FF}" dt="2023-02-16T15:23:45.948" v="941"/>
        <pc:sldMkLst>
          <pc:docMk/>
          <pc:sldMk cId="2850181913" sldId="265"/>
        </pc:sldMkLst>
        <pc:spChg chg="add mod">
          <ac:chgData name="Ilse Raats" userId="6a29ade3-6519-405f-9363-20b83274d7ba" providerId="ADAL" clId="{3B43334E-1E24-4B30-A88E-22FDC30383FF}" dt="2023-02-16T15:23:45.948" v="941"/>
          <ac:spMkLst>
            <pc:docMk/>
            <pc:sldMk cId="2850181913" sldId="265"/>
            <ac:spMk id="4" creationId="{BD75DDD6-40D5-0B26-DC0B-4BDAAB37D79F}"/>
          </ac:spMkLst>
        </pc:spChg>
      </pc:sldChg>
      <pc:sldChg chg="addSp modSp delCm">
        <pc:chgData name="Ilse Raats" userId="6a29ade3-6519-405f-9363-20b83274d7ba" providerId="ADAL" clId="{3B43334E-1E24-4B30-A88E-22FDC30383FF}" dt="2023-02-16T15:23:53.268" v="944"/>
        <pc:sldMkLst>
          <pc:docMk/>
          <pc:sldMk cId="4012524093" sldId="266"/>
        </pc:sldMkLst>
        <pc:spChg chg="add mod">
          <ac:chgData name="Ilse Raats" userId="6a29ade3-6519-405f-9363-20b83274d7ba" providerId="ADAL" clId="{3B43334E-1E24-4B30-A88E-22FDC30383FF}" dt="2023-02-16T15:23:53.268" v="944"/>
          <ac:spMkLst>
            <pc:docMk/>
            <pc:sldMk cId="4012524093" sldId="266"/>
            <ac:spMk id="4" creationId="{D2344100-49FF-84EF-7686-B68F4CE8819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Ilse Raats" userId="6a29ade3-6519-405f-9363-20b83274d7ba" providerId="ADAL" clId="{3B43334E-1E24-4B30-A88E-22FDC30383FF}" dt="2023-02-07T11:26:10.749" v="4"/>
              <pc2:cmMkLst xmlns:pc2="http://schemas.microsoft.com/office/powerpoint/2019/9/main/command">
                <pc:docMk/>
                <pc:sldMk cId="4012524093" sldId="266"/>
                <pc2:cmMk id="{13DDB3CF-42B0-4AC2-B390-FE20F02DA31C}"/>
              </pc2:cmMkLst>
            </pc226:cmChg>
          </p:ext>
        </pc:extLst>
      </pc:sldChg>
      <pc:sldChg chg="addSp modSp delCm">
        <pc:chgData name="Ilse Raats" userId="6a29ade3-6519-405f-9363-20b83274d7ba" providerId="ADAL" clId="{3B43334E-1E24-4B30-A88E-22FDC30383FF}" dt="2023-02-16T15:23:55.052" v="946"/>
        <pc:sldMkLst>
          <pc:docMk/>
          <pc:sldMk cId="1411074365" sldId="267"/>
        </pc:sldMkLst>
        <pc:spChg chg="add mod">
          <ac:chgData name="Ilse Raats" userId="6a29ade3-6519-405f-9363-20b83274d7ba" providerId="ADAL" clId="{3B43334E-1E24-4B30-A88E-22FDC30383FF}" dt="2023-02-16T15:23:55.052" v="946"/>
          <ac:spMkLst>
            <pc:docMk/>
            <pc:sldMk cId="1411074365" sldId="267"/>
            <ac:spMk id="4" creationId="{CE594C35-AC1D-65AD-62AC-68D6103A960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Ilse Raats" userId="6a29ade3-6519-405f-9363-20b83274d7ba" providerId="ADAL" clId="{3B43334E-1E24-4B30-A88E-22FDC30383FF}" dt="2023-02-07T11:26:13.575" v="5"/>
              <pc2:cmMkLst xmlns:pc2="http://schemas.microsoft.com/office/powerpoint/2019/9/main/command">
                <pc:docMk/>
                <pc:sldMk cId="1411074365" sldId="267"/>
                <pc2:cmMk id="{E587B0A3-40A5-4326-8239-0A269183866A}"/>
              </pc2:cmMkLst>
            </pc226:cmChg>
          </p:ext>
        </pc:extLst>
      </pc:sldChg>
      <pc:sldChg chg="addSp delSp modSp mod">
        <pc:chgData name="Ilse Raats" userId="6a29ade3-6519-405f-9363-20b83274d7ba" providerId="ADAL" clId="{3B43334E-1E24-4B30-A88E-22FDC30383FF}" dt="2023-02-16T15:24:28.881" v="990" actId="1037"/>
        <pc:sldMkLst>
          <pc:docMk/>
          <pc:sldMk cId="185510352" sldId="268"/>
        </pc:sldMkLst>
        <pc:spChg chg="add del mod">
          <ac:chgData name="Ilse Raats" userId="6a29ade3-6519-405f-9363-20b83274d7ba" providerId="ADAL" clId="{3B43334E-1E24-4B30-A88E-22FDC30383FF}" dt="2023-02-16T15:23:58.582" v="948"/>
          <ac:spMkLst>
            <pc:docMk/>
            <pc:sldMk cId="185510352" sldId="268"/>
            <ac:spMk id="4" creationId="{CF823C18-64C7-3759-DFF8-2BBD9283B50E}"/>
          </ac:spMkLst>
        </pc:spChg>
        <pc:spChg chg="mod">
          <ac:chgData name="Ilse Raats" userId="6a29ade3-6519-405f-9363-20b83274d7ba" providerId="ADAL" clId="{3B43334E-1E24-4B30-A88E-22FDC30383FF}" dt="2023-02-16T15:24:28.881" v="990" actId="1037"/>
          <ac:spMkLst>
            <pc:docMk/>
            <pc:sldMk cId="185510352" sldId="268"/>
            <ac:spMk id="7" creationId="{5C12F9B6-04A1-F3EF-BD46-4EE04847E4DE}"/>
          </ac:spMkLst>
        </pc:spChg>
        <pc:spChg chg="add mod">
          <ac:chgData name="Ilse Raats" userId="6a29ade3-6519-405f-9363-20b83274d7ba" providerId="ADAL" clId="{3B43334E-1E24-4B30-A88E-22FDC30383FF}" dt="2023-02-16T15:24:02.369" v="949"/>
          <ac:spMkLst>
            <pc:docMk/>
            <pc:sldMk cId="185510352" sldId="268"/>
            <ac:spMk id="8" creationId="{297D2515-0668-92D7-5A24-DE96DC614DDC}"/>
          </ac:spMkLst>
        </pc:spChg>
        <pc:picChg chg="mod">
          <ac:chgData name="Ilse Raats" userId="6a29ade3-6519-405f-9363-20b83274d7ba" providerId="ADAL" clId="{3B43334E-1E24-4B30-A88E-22FDC30383FF}" dt="2023-02-16T15:24:28.881" v="990" actId="1037"/>
          <ac:picMkLst>
            <pc:docMk/>
            <pc:sldMk cId="185510352" sldId="268"/>
            <ac:picMk id="5" creationId="{C589D5EA-E061-2EA6-E071-C7BC14CFAB03}"/>
          </ac:picMkLst>
        </pc:picChg>
      </pc:sldChg>
      <pc:sldChg chg="addSp modSp">
        <pc:chgData name="Ilse Raats" userId="6a29ade3-6519-405f-9363-20b83274d7ba" providerId="ADAL" clId="{3B43334E-1E24-4B30-A88E-22FDC30383FF}" dt="2023-02-16T15:24:33.767" v="992"/>
        <pc:sldMkLst>
          <pc:docMk/>
          <pc:sldMk cId="366471588" sldId="269"/>
        </pc:sldMkLst>
        <pc:spChg chg="add mod">
          <ac:chgData name="Ilse Raats" userId="6a29ade3-6519-405f-9363-20b83274d7ba" providerId="ADAL" clId="{3B43334E-1E24-4B30-A88E-22FDC30383FF}" dt="2023-02-16T15:24:33.767" v="992"/>
          <ac:spMkLst>
            <pc:docMk/>
            <pc:sldMk cId="366471588" sldId="269"/>
            <ac:spMk id="4" creationId="{2510D991-AF0E-FC9B-52BE-5F29F0CF5337}"/>
          </ac:spMkLst>
        </pc:spChg>
      </pc:sldChg>
      <pc:sldChg chg="addSp modSp mod">
        <pc:chgData name="Ilse Raats" userId="6a29ade3-6519-405f-9363-20b83274d7ba" providerId="ADAL" clId="{3B43334E-1E24-4B30-A88E-22FDC30383FF}" dt="2023-02-16T15:23:54.195" v="945"/>
        <pc:sldMkLst>
          <pc:docMk/>
          <pc:sldMk cId="76532866" sldId="270"/>
        </pc:sldMkLst>
        <pc:spChg chg="mod">
          <ac:chgData name="Ilse Raats" userId="6a29ade3-6519-405f-9363-20b83274d7ba" providerId="ADAL" clId="{3B43334E-1E24-4B30-A88E-22FDC30383FF}" dt="2023-02-07T16:31:48.430" v="904" actId="6549"/>
          <ac:spMkLst>
            <pc:docMk/>
            <pc:sldMk cId="76532866" sldId="270"/>
            <ac:spMk id="3" creationId="{A7C9AF55-A22E-700D-75D1-9EBBF9928A4F}"/>
          </ac:spMkLst>
        </pc:spChg>
        <pc:spChg chg="add mod">
          <ac:chgData name="Ilse Raats" userId="6a29ade3-6519-405f-9363-20b83274d7ba" providerId="ADAL" clId="{3B43334E-1E24-4B30-A88E-22FDC30383FF}" dt="2023-02-16T15:23:54.195" v="945"/>
          <ac:spMkLst>
            <pc:docMk/>
            <pc:sldMk cId="76532866" sldId="270"/>
            <ac:spMk id="4" creationId="{B3F03446-E274-804C-BFE2-48584C23CB83}"/>
          </ac:spMkLst>
        </pc:spChg>
      </pc:sldChg>
      <pc:sldChg chg="addSp modSp mod modNotesTx">
        <pc:chgData name="Ilse Raats" userId="6a29ade3-6519-405f-9363-20b83274d7ba" providerId="ADAL" clId="{3B43334E-1E24-4B30-A88E-22FDC30383FF}" dt="2023-02-28T14:58:11.207" v="1393" actId="20577"/>
        <pc:sldMkLst>
          <pc:docMk/>
          <pc:sldMk cId="504061922" sldId="272"/>
        </pc:sldMkLst>
        <pc:spChg chg="mod">
          <ac:chgData name="Ilse Raats" userId="6a29ade3-6519-405f-9363-20b83274d7ba" providerId="ADAL" clId="{3B43334E-1E24-4B30-A88E-22FDC30383FF}" dt="2023-02-28T14:57:39.173" v="1321" actId="20577"/>
          <ac:spMkLst>
            <pc:docMk/>
            <pc:sldMk cId="504061922" sldId="272"/>
            <ac:spMk id="4" creationId="{A70E4FCA-1FF0-365E-1515-0382C1C59F72}"/>
          </ac:spMkLst>
        </pc:spChg>
        <pc:spChg chg="add mod">
          <ac:chgData name="Ilse Raats" userId="6a29ade3-6519-405f-9363-20b83274d7ba" providerId="ADAL" clId="{3B43334E-1E24-4B30-A88E-22FDC30383FF}" dt="2023-02-16T15:24:36.148" v="995"/>
          <ac:spMkLst>
            <pc:docMk/>
            <pc:sldMk cId="504061922" sldId="272"/>
            <ac:spMk id="6" creationId="{F71B0022-2FC4-E870-9D28-050F1CA0174E}"/>
          </ac:spMkLst>
        </pc:spChg>
      </pc:sldChg>
      <pc:sldChg chg="addSp modSp mod modNotesTx">
        <pc:chgData name="Ilse Raats" userId="6a29ade3-6519-405f-9363-20b83274d7ba" providerId="ADAL" clId="{3B43334E-1E24-4B30-A88E-22FDC30383FF}" dt="2023-02-28T15:00:13.856" v="1434" actId="20577"/>
        <pc:sldMkLst>
          <pc:docMk/>
          <pc:sldMk cId="1964856967" sldId="273"/>
        </pc:sldMkLst>
        <pc:spChg chg="add mod">
          <ac:chgData name="Ilse Raats" userId="6a29ade3-6519-405f-9363-20b83274d7ba" providerId="ADAL" clId="{3B43334E-1E24-4B30-A88E-22FDC30383FF}" dt="2023-02-16T15:24:36.945" v="996"/>
          <ac:spMkLst>
            <pc:docMk/>
            <pc:sldMk cId="1964856967" sldId="273"/>
            <ac:spMk id="4" creationId="{45BE5DB8-2E5B-1397-EA65-23AF79C4FB31}"/>
          </ac:spMkLst>
        </pc:spChg>
        <pc:spChg chg="add mod">
          <ac:chgData name="Ilse Raats" userId="6a29ade3-6519-405f-9363-20b83274d7ba" providerId="ADAL" clId="{3B43334E-1E24-4B30-A88E-22FDC30383FF}" dt="2023-02-28T14:59:39.661" v="1415" actId="20577"/>
          <ac:spMkLst>
            <pc:docMk/>
            <pc:sldMk cId="1964856967" sldId="273"/>
            <ac:spMk id="6" creationId="{318ED840-76A1-A650-6366-C65ED5019B9C}"/>
          </ac:spMkLst>
        </pc:spChg>
      </pc:sldChg>
      <pc:sldChg chg="addSp modSp">
        <pc:chgData name="Ilse Raats" userId="6a29ade3-6519-405f-9363-20b83274d7ba" providerId="ADAL" clId="{3B43334E-1E24-4B30-A88E-22FDC30383FF}" dt="2023-02-16T15:24:37.713" v="997"/>
        <pc:sldMkLst>
          <pc:docMk/>
          <pc:sldMk cId="496550462" sldId="275"/>
        </pc:sldMkLst>
        <pc:spChg chg="add mod">
          <ac:chgData name="Ilse Raats" userId="6a29ade3-6519-405f-9363-20b83274d7ba" providerId="ADAL" clId="{3B43334E-1E24-4B30-A88E-22FDC30383FF}" dt="2023-02-16T15:24:37.713" v="997"/>
          <ac:spMkLst>
            <pc:docMk/>
            <pc:sldMk cId="496550462" sldId="275"/>
            <ac:spMk id="4" creationId="{DF5AA334-1915-AB35-4CD9-48955FB4162F}"/>
          </ac:spMkLst>
        </pc:spChg>
      </pc:sldChg>
      <pc:sldChg chg="addSp modSp mod delCm">
        <pc:chgData name="Ilse Raats" userId="6a29ade3-6519-405f-9363-20b83274d7ba" providerId="ADAL" clId="{3B43334E-1E24-4B30-A88E-22FDC30383FF}" dt="2023-02-16T15:24:38.494" v="998"/>
        <pc:sldMkLst>
          <pc:docMk/>
          <pc:sldMk cId="3020918584" sldId="276"/>
        </pc:sldMkLst>
        <pc:spChg chg="mod">
          <ac:chgData name="Ilse Raats" userId="6a29ade3-6519-405f-9363-20b83274d7ba" providerId="ADAL" clId="{3B43334E-1E24-4B30-A88E-22FDC30383FF}" dt="2023-02-07T16:36:31.870" v="933" actId="20577"/>
          <ac:spMkLst>
            <pc:docMk/>
            <pc:sldMk cId="3020918584" sldId="276"/>
            <ac:spMk id="3" creationId="{A7C9AF55-A22E-700D-75D1-9EBBF9928A4F}"/>
          </ac:spMkLst>
        </pc:spChg>
        <pc:spChg chg="add mod">
          <ac:chgData name="Ilse Raats" userId="6a29ade3-6519-405f-9363-20b83274d7ba" providerId="ADAL" clId="{3B43334E-1E24-4B30-A88E-22FDC30383FF}" dt="2023-02-16T15:24:38.494" v="998"/>
          <ac:spMkLst>
            <pc:docMk/>
            <pc:sldMk cId="3020918584" sldId="276"/>
            <ac:spMk id="4" creationId="{ED445DEA-0DA4-C357-3803-786026DF217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Ilse Raats" userId="6a29ade3-6519-405f-9363-20b83274d7ba" providerId="ADAL" clId="{3B43334E-1E24-4B30-A88E-22FDC30383FF}" dt="2023-02-07T11:26:18.803" v="7"/>
              <pc2:cmMkLst xmlns:pc2="http://schemas.microsoft.com/office/powerpoint/2019/9/main/command">
                <pc:docMk/>
                <pc:sldMk cId="3020918584" sldId="276"/>
                <pc2:cmMk id="{02DDE1AF-1BF0-4DAE-9711-A58D4379BC8F}"/>
              </pc2:cmMkLst>
            </pc226:cmChg>
          </p:ext>
        </pc:extLst>
      </pc:sldChg>
      <pc:sldChg chg="addSp modSp">
        <pc:chgData name="Ilse Raats" userId="6a29ade3-6519-405f-9363-20b83274d7ba" providerId="ADAL" clId="{3B43334E-1E24-4B30-A88E-22FDC30383FF}" dt="2023-02-16T15:24:40.824" v="1001"/>
        <pc:sldMkLst>
          <pc:docMk/>
          <pc:sldMk cId="1124107518" sldId="277"/>
        </pc:sldMkLst>
        <pc:spChg chg="add mod">
          <ac:chgData name="Ilse Raats" userId="6a29ade3-6519-405f-9363-20b83274d7ba" providerId="ADAL" clId="{3B43334E-1E24-4B30-A88E-22FDC30383FF}" dt="2023-02-16T15:24:40.824" v="1001"/>
          <ac:spMkLst>
            <pc:docMk/>
            <pc:sldMk cId="1124107518" sldId="277"/>
            <ac:spMk id="4" creationId="{C7EF8913-90CB-851F-544C-4CAC2AC2B858}"/>
          </ac:spMkLst>
        </pc:spChg>
      </pc:sldChg>
      <pc:sldChg chg="addSp modSp delCm">
        <pc:chgData name="Ilse Raats" userId="6a29ade3-6519-405f-9363-20b83274d7ba" providerId="ADAL" clId="{3B43334E-1E24-4B30-A88E-22FDC30383FF}" dt="2023-02-16T15:24:41.589" v="1002"/>
        <pc:sldMkLst>
          <pc:docMk/>
          <pc:sldMk cId="620274165" sldId="278"/>
        </pc:sldMkLst>
        <pc:spChg chg="add mod">
          <ac:chgData name="Ilse Raats" userId="6a29ade3-6519-405f-9363-20b83274d7ba" providerId="ADAL" clId="{3B43334E-1E24-4B30-A88E-22FDC30383FF}" dt="2023-02-16T15:24:41.589" v="1002"/>
          <ac:spMkLst>
            <pc:docMk/>
            <pc:sldMk cId="620274165" sldId="278"/>
            <ac:spMk id="4" creationId="{74CEB460-8925-4A50-2A6D-3F47910A2D4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Ilse Raats" userId="6a29ade3-6519-405f-9363-20b83274d7ba" providerId="ADAL" clId="{3B43334E-1E24-4B30-A88E-22FDC30383FF}" dt="2023-02-07T11:26:27.204" v="10"/>
              <pc2:cmMkLst xmlns:pc2="http://schemas.microsoft.com/office/powerpoint/2019/9/main/command">
                <pc:docMk/>
                <pc:sldMk cId="620274165" sldId="278"/>
                <pc2:cmMk id="{BF71E9CE-EE5D-4729-821C-F72D405E2D65}"/>
              </pc2:cmMkLst>
            </pc226:cmChg>
          </p:ext>
        </pc:extLst>
      </pc:sldChg>
      <pc:sldChg chg="addSp modSp">
        <pc:chgData name="Ilse Raats" userId="6a29ade3-6519-405f-9363-20b83274d7ba" providerId="ADAL" clId="{3B43334E-1E24-4B30-A88E-22FDC30383FF}" dt="2023-02-16T15:24:43.106" v="1004"/>
        <pc:sldMkLst>
          <pc:docMk/>
          <pc:sldMk cId="1663487800" sldId="279"/>
        </pc:sldMkLst>
        <pc:spChg chg="add mod">
          <ac:chgData name="Ilse Raats" userId="6a29ade3-6519-405f-9363-20b83274d7ba" providerId="ADAL" clId="{3B43334E-1E24-4B30-A88E-22FDC30383FF}" dt="2023-02-16T15:24:43.106" v="1004"/>
          <ac:spMkLst>
            <pc:docMk/>
            <pc:sldMk cId="1663487800" sldId="279"/>
            <ac:spMk id="4" creationId="{07A88CB1-E772-1B99-D0C7-9AEBA047FDAD}"/>
          </ac:spMkLst>
        </pc:spChg>
      </pc:sldChg>
      <pc:sldChg chg="addSp modSp delCm">
        <pc:chgData name="Ilse Raats" userId="6a29ade3-6519-405f-9363-20b83274d7ba" providerId="ADAL" clId="{3B43334E-1E24-4B30-A88E-22FDC30383FF}" dt="2023-02-16T15:24:40.059" v="1000"/>
        <pc:sldMkLst>
          <pc:docMk/>
          <pc:sldMk cId="1485868541" sldId="280"/>
        </pc:sldMkLst>
        <pc:spChg chg="add mod">
          <ac:chgData name="Ilse Raats" userId="6a29ade3-6519-405f-9363-20b83274d7ba" providerId="ADAL" clId="{3B43334E-1E24-4B30-A88E-22FDC30383FF}" dt="2023-02-16T15:24:40.059" v="1000"/>
          <ac:spMkLst>
            <pc:docMk/>
            <pc:sldMk cId="1485868541" sldId="280"/>
            <ac:spMk id="4" creationId="{A7D08AB5-0760-9011-F1B6-F58076D672B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Ilse Raats" userId="6a29ade3-6519-405f-9363-20b83274d7ba" providerId="ADAL" clId="{3B43334E-1E24-4B30-A88E-22FDC30383FF}" dt="2023-02-07T11:26:23.722" v="9"/>
              <pc2:cmMkLst xmlns:pc2="http://schemas.microsoft.com/office/powerpoint/2019/9/main/command">
                <pc:docMk/>
                <pc:sldMk cId="1485868541" sldId="280"/>
                <pc2:cmMk id="{F37795E2-CBBA-426A-B6E8-60DB2DBE9D1E}"/>
              </pc2:cmMkLst>
            </pc226:cmChg>
          </p:ext>
        </pc:extLst>
      </pc:sldChg>
      <pc:sldChg chg="addSp modSp delCm">
        <pc:chgData name="Ilse Raats" userId="6a29ade3-6519-405f-9363-20b83274d7ba" providerId="ADAL" clId="{3B43334E-1E24-4B30-A88E-22FDC30383FF}" dt="2023-02-16T15:24:44.664" v="1006"/>
        <pc:sldMkLst>
          <pc:docMk/>
          <pc:sldMk cId="1557657323" sldId="281"/>
        </pc:sldMkLst>
        <pc:spChg chg="add mod">
          <ac:chgData name="Ilse Raats" userId="6a29ade3-6519-405f-9363-20b83274d7ba" providerId="ADAL" clId="{3B43334E-1E24-4B30-A88E-22FDC30383FF}" dt="2023-02-16T15:24:44.664" v="1006"/>
          <ac:spMkLst>
            <pc:docMk/>
            <pc:sldMk cId="1557657323" sldId="281"/>
            <ac:spMk id="4" creationId="{DBB28AEA-BDD9-E87A-CEC7-F1CC8769E39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Ilse Raats" userId="6a29ade3-6519-405f-9363-20b83274d7ba" providerId="ADAL" clId="{3B43334E-1E24-4B30-A88E-22FDC30383FF}" dt="2023-02-07T11:26:32.505" v="12"/>
              <pc2:cmMkLst xmlns:pc2="http://schemas.microsoft.com/office/powerpoint/2019/9/main/command">
                <pc:docMk/>
                <pc:sldMk cId="1557657323" sldId="281"/>
                <pc2:cmMk id="{3F8A819F-875B-4194-A980-E5C8334E0BFF}"/>
              </pc2:cmMkLst>
            </pc226:cmChg>
          </p:ext>
        </pc:extLst>
      </pc:sldChg>
      <pc:sldChg chg="addSp modSp">
        <pc:chgData name="Ilse Raats" userId="6a29ade3-6519-405f-9363-20b83274d7ba" providerId="ADAL" clId="{3B43334E-1E24-4B30-A88E-22FDC30383FF}" dt="2023-02-16T15:24:49.411" v="1012"/>
        <pc:sldMkLst>
          <pc:docMk/>
          <pc:sldMk cId="1158722" sldId="282"/>
        </pc:sldMkLst>
        <pc:spChg chg="add mod">
          <ac:chgData name="Ilse Raats" userId="6a29ade3-6519-405f-9363-20b83274d7ba" providerId="ADAL" clId="{3B43334E-1E24-4B30-A88E-22FDC30383FF}" dt="2023-02-16T15:24:49.411" v="1012"/>
          <ac:spMkLst>
            <pc:docMk/>
            <pc:sldMk cId="1158722" sldId="282"/>
            <ac:spMk id="4" creationId="{C39AAF6C-FCF7-4529-F2B7-84E92700CC02}"/>
          </ac:spMkLst>
        </pc:spChg>
      </pc:sldChg>
      <pc:sldChg chg="addSp modSp">
        <pc:chgData name="Ilse Raats" userId="6a29ade3-6519-405f-9363-20b83274d7ba" providerId="ADAL" clId="{3B43334E-1E24-4B30-A88E-22FDC30383FF}" dt="2023-02-16T15:24:45.457" v="1007"/>
        <pc:sldMkLst>
          <pc:docMk/>
          <pc:sldMk cId="3107033320" sldId="283"/>
        </pc:sldMkLst>
        <pc:spChg chg="add mod">
          <ac:chgData name="Ilse Raats" userId="6a29ade3-6519-405f-9363-20b83274d7ba" providerId="ADAL" clId="{3B43334E-1E24-4B30-A88E-22FDC30383FF}" dt="2023-02-16T15:24:45.457" v="1007"/>
          <ac:spMkLst>
            <pc:docMk/>
            <pc:sldMk cId="3107033320" sldId="283"/>
            <ac:spMk id="5" creationId="{734D96C4-24A5-492D-EE80-54228A558150}"/>
          </ac:spMkLst>
        </pc:spChg>
      </pc:sldChg>
      <pc:sldChg chg="addSp modSp">
        <pc:chgData name="Ilse Raats" userId="6a29ade3-6519-405f-9363-20b83274d7ba" providerId="ADAL" clId="{3B43334E-1E24-4B30-A88E-22FDC30383FF}" dt="2023-02-16T15:24:50.196" v="1013"/>
        <pc:sldMkLst>
          <pc:docMk/>
          <pc:sldMk cId="1857868141" sldId="284"/>
        </pc:sldMkLst>
        <pc:spChg chg="add mod">
          <ac:chgData name="Ilse Raats" userId="6a29ade3-6519-405f-9363-20b83274d7ba" providerId="ADAL" clId="{3B43334E-1E24-4B30-A88E-22FDC30383FF}" dt="2023-02-16T15:24:50.196" v="1013"/>
          <ac:spMkLst>
            <pc:docMk/>
            <pc:sldMk cId="1857868141" sldId="284"/>
            <ac:spMk id="4" creationId="{22393C4E-3049-1BDF-1DB9-C5DC55C7FE7A}"/>
          </ac:spMkLst>
        </pc:spChg>
      </pc:sldChg>
      <pc:sldChg chg="addSp modSp">
        <pc:chgData name="Ilse Raats" userId="6a29ade3-6519-405f-9363-20b83274d7ba" providerId="ADAL" clId="{3B43334E-1E24-4B30-A88E-22FDC30383FF}" dt="2023-02-16T15:24:54.952" v="1018"/>
        <pc:sldMkLst>
          <pc:docMk/>
          <pc:sldMk cId="2267734805" sldId="285"/>
        </pc:sldMkLst>
        <pc:spChg chg="add mod">
          <ac:chgData name="Ilse Raats" userId="6a29ade3-6519-405f-9363-20b83274d7ba" providerId="ADAL" clId="{3B43334E-1E24-4B30-A88E-22FDC30383FF}" dt="2023-02-16T15:24:54.952" v="1018"/>
          <ac:spMkLst>
            <pc:docMk/>
            <pc:sldMk cId="2267734805" sldId="285"/>
            <ac:spMk id="4" creationId="{BA614D41-85F4-0929-CA6B-0BF05E7420B4}"/>
          </ac:spMkLst>
        </pc:spChg>
      </pc:sldChg>
      <pc:sldChg chg="addSp modSp">
        <pc:chgData name="Ilse Raats" userId="6a29ade3-6519-405f-9363-20b83274d7ba" providerId="ADAL" clId="{3B43334E-1E24-4B30-A88E-22FDC30383FF}" dt="2023-02-16T15:24:55.795" v="1019"/>
        <pc:sldMkLst>
          <pc:docMk/>
          <pc:sldMk cId="974618364" sldId="286"/>
        </pc:sldMkLst>
        <pc:spChg chg="add mod">
          <ac:chgData name="Ilse Raats" userId="6a29ade3-6519-405f-9363-20b83274d7ba" providerId="ADAL" clId="{3B43334E-1E24-4B30-A88E-22FDC30383FF}" dt="2023-02-16T15:24:55.795" v="1019"/>
          <ac:spMkLst>
            <pc:docMk/>
            <pc:sldMk cId="974618364" sldId="286"/>
            <ac:spMk id="5" creationId="{4849A2E5-FE2E-D4F5-5371-A8C10432DD34}"/>
          </ac:spMkLst>
        </pc:spChg>
      </pc:sldChg>
      <pc:sldChg chg="addSp modSp delCm">
        <pc:chgData name="Ilse Raats" userId="6a29ade3-6519-405f-9363-20b83274d7ba" providerId="ADAL" clId="{3B43334E-1E24-4B30-A88E-22FDC30383FF}" dt="2023-02-16T15:24:56.612" v="1020"/>
        <pc:sldMkLst>
          <pc:docMk/>
          <pc:sldMk cId="1799296030" sldId="287"/>
        </pc:sldMkLst>
        <pc:spChg chg="add mod">
          <ac:chgData name="Ilse Raats" userId="6a29ade3-6519-405f-9363-20b83274d7ba" providerId="ADAL" clId="{3B43334E-1E24-4B30-A88E-22FDC30383FF}" dt="2023-02-16T15:24:56.612" v="1020"/>
          <ac:spMkLst>
            <pc:docMk/>
            <pc:sldMk cId="1799296030" sldId="287"/>
            <ac:spMk id="4" creationId="{0C6717A6-6EC7-3452-456E-E3DA05A43ACF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Ilse Raats" userId="6a29ade3-6519-405f-9363-20b83274d7ba" providerId="ADAL" clId="{3B43334E-1E24-4B30-A88E-22FDC30383FF}" dt="2023-02-07T11:26:38.483" v="16"/>
              <pc2:cmMkLst xmlns:pc2="http://schemas.microsoft.com/office/powerpoint/2019/9/main/command">
                <pc:docMk/>
                <pc:sldMk cId="1799296030" sldId="287"/>
                <pc2:cmMk id="{0AFA1207-93F5-43F5-85D5-8DAD9D963877}"/>
              </pc2:cmMkLst>
            </pc226:cmChg>
            <pc226:cmChg xmlns:pc226="http://schemas.microsoft.com/office/powerpoint/2022/06/main/command" chg="del">
              <pc226:chgData name="Ilse Raats" userId="6a29ade3-6519-405f-9363-20b83274d7ba" providerId="ADAL" clId="{3B43334E-1E24-4B30-A88E-22FDC30383FF}" dt="2023-02-07T11:26:35.463" v="13"/>
              <pc2:cmMkLst xmlns:pc2="http://schemas.microsoft.com/office/powerpoint/2019/9/main/command">
                <pc:docMk/>
                <pc:sldMk cId="1799296030" sldId="287"/>
                <pc2:cmMk id="{E9492919-070A-44B1-AB67-08AD05CE0CCF}"/>
              </pc2:cmMkLst>
            </pc226:cmChg>
            <pc226:cmChg xmlns:pc226="http://schemas.microsoft.com/office/powerpoint/2022/06/main/command" chg="del">
              <pc226:chgData name="Ilse Raats" userId="6a29ade3-6519-405f-9363-20b83274d7ba" providerId="ADAL" clId="{3B43334E-1E24-4B30-A88E-22FDC30383FF}" dt="2023-02-07T11:26:36.440" v="14"/>
              <pc2:cmMkLst xmlns:pc2="http://schemas.microsoft.com/office/powerpoint/2019/9/main/command">
                <pc:docMk/>
                <pc:sldMk cId="1799296030" sldId="287"/>
                <pc2:cmMk id="{308DEA2D-A462-4C52-98A1-84B3EC90F9F0}"/>
              </pc2:cmMkLst>
            </pc226:cmChg>
            <pc226:cmChg xmlns:pc226="http://schemas.microsoft.com/office/powerpoint/2022/06/main/command" chg="del">
              <pc226:chgData name="Ilse Raats" userId="6a29ade3-6519-405f-9363-20b83274d7ba" providerId="ADAL" clId="{3B43334E-1E24-4B30-A88E-22FDC30383FF}" dt="2023-02-07T11:26:37.424" v="15"/>
              <pc2:cmMkLst xmlns:pc2="http://schemas.microsoft.com/office/powerpoint/2019/9/main/command">
                <pc:docMk/>
                <pc:sldMk cId="1799296030" sldId="287"/>
                <pc2:cmMk id="{958DD4DB-55D7-46A6-9984-C3ED6247CC39}"/>
              </pc2:cmMkLst>
            </pc226:cmChg>
          </p:ext>
        </pc:extLst>
      </pc:sldChg>
      <pc:sldChg chg="addSp modSp delCm">
        <pc:chgData name="Ilse Raats" userId="6a29ade3-6519-405f-9363-20b83274d7ba" providerId="ADAL" clId="{3B43334E-1E24-4B30-A88E-22FDC30383FF}" dt="2023-02-16T15:24:57.452" v="1021"/>
        <pc:sldMkLst>
          <pc:docMk/>
          <pc:sldMk cId="1323270586" sldId="288"/>
        </pc:sldMkLst>
        <pc:spChg chg="add mod">
          <ac:chgData name="Ilse Raats" userId="6a29ade3-6519-405f-9363-20b83274d7ba" providerId="ADAL" clId="{3B43334E-1E24-4B30-A88E-22FDC30383FF}" dt="2023-02-16T15:24:57.452" v="1021"/>
          <ac:spMkLst>
            <pc:docMk/>
            <pc:sldMk cId="1323270586" sldId="288"/>
            <ac:spMk id="4" creationId="{2994FF6D-A72D-7DCA-A544-432DB751480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Ilse Raats" userId="6a29ade3-6519-405f-9363-20b83274d7ba" providerId="ADAL" clId="{3B43334E-1E24-4B30-A88E-22FDC30383FF}" dt="2023-02-07T11:26:40.776" v="17"/>
              <pc2:cmMkLst xmlns:pc2="http://schemas.microsoft.com/office/powerpoint/2019/9/main/command">
                <pc:docMk/>
                <pc:sldMk cId="1323270586" sldId="288"/>
                <pc2:cmMk id="{8DE26B32-F04A-470D-A524-3106E0E7382C}"/>
              </pc2:cmMkLst>
            </pc226:cmChg>
          </p:ext>
        </pc:extLst>
      </pc:sldChg>
      <pc:sldChg chg="addSp modSp delCm">
        <pc:chgData name="Ilse Raats" userId="6a29ade3-6519-405f-9363-20b83274d7ba" providerId="ADAL" clId="{3B43334E-1E24-4B30-A88E-22FDC30383FF}" dt="2023-02-16T15:24:43.891" v="1005"/>
        <pc:sldMkLst>
          <pc:docMk/>
          <pc:sldMk cId="4142908695" sldId="289"/>
        </pc:sldMkLst>
        <pc:spChg chg="add mod">
          <ac:chgData name="Ilse Raats" userId="6a29ade3-6519-405f-9363-20b83274d7ba" providerId="ADAL" clId="{3B43334E-1E24-4B30-A88E-22FDC30383FF}" dt="2023-02-16T15:24:43.891" v="1005"/>
          <ac:spMkLst>
            <pc:docMk/>
            <pc:sldMk cId="4142908695" sldId="289"/>
            <ac:spMk id="5" creationId="{B65A204B-DD30-0B11-A30D-D04C71F8EABF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Ilse Raats" userId="6a29ade3-6519-405f-9363-20b83274d7ba" providerId="ADAL" clId="{3B43334E-1E24-4B30-A88E-22FDC30383FF}" dt="2023-02-07T11:26:30.129" v="11"/>
              <pc2:cmMkLst xmlns:pc2="http://schemas.microsoft.com/office/powerpoint/2019/9/main/command">
                <pc:docMk/>
                <pc:sldMk cId="4142908695" sldId="289"/>
                <pc2:cmMk id="{D74B0106-123B-49DE-9DD5-499F0BE49C71}"/>
              </pc2:cmMkLst>
            </pc226:cmChg>
          </p:ext>
        </pc:extLst>
      </pc:sldChg>
      <pc:sldChg chg="addSp modSp">
        <pc:chgData name="Ilse Raats" userId="6a29ade3-6519-405f-9363-20b83274d7ba" providerId="ADAL" clId="{3B43334E-1E24-4B30-A88E-22FDC30383FF}" dt="2023-02-16T15:24:46.243" v="1008"/>
        <pc:sldMkLst>
          <pc:docMk/>
          <pc:sldMk cId="2219535904" sldId="290"/>
        </pc:sldMkLst>
        <pc:spChg chg="add mod">
          <ac:chgData name="Ilse Raats" userId="6a29ade3-6519-405f-9363-20b83274d7ba" providerId="ADAL" clId="{3B43334E-1E24-4B30-A88E-22FDC30383FF}" dt="2023-02-16T15:24:46.243" v="1008"/>
          <ac:spMkLst>
            <pc:docMk/>
            <pc:sldMk cId="2219535904" sldId="290"/>
            <ac:spMk id="5" creationId="{14D82C10-F33A-E3AE-D9C9-94DC5A393923}"/>
          </ac:spMkLst>
        </pc:spChg>
      </pc:sldChg>
      <pc:sldChg chg="addSp modSp">
        <pc:chgData name="Ilse Raats" userId="6a29ade3-6519-405f-9363-20b83274d7ba" providerId="ADAL" clId="{3B43334E-1E24-4B30-A88E-22FDC30383FF}" dt="2023-02-16T15:24:47.045" v="1009"/>
        <pc:sldMkLst>
          <pc:docMk/>
          <pc:sldMk cId="2966709560" sldId="291"/>
        </pc:sldMkLst>
        <pc:spChg chg="add mod">
          <ac:chgData name="Ilse Raats" userId="6a29ade3-6519-405f-9363-20b83274d7ba" providerId="ADAL" clId="{3B43334E-1E24-4B30-A88E-22FDC30383FF}" dt="2023-02-16T15:24:47.045" v="1009"/>
          <ac:spMkLst>
            <pc:docMk/>
            <pc:sldMk cId="2966709560" sldId="291"/>
            <ac:spMk id="4" creationId="{E734B2FA-01CD-8E64-415E-DA8E0F8865A2}"/>
          </ac:spMkLst>
        </pc:spChg>
      </pc:sldChg>
      <pc:sldChg chg="addSp modSp">
        <pc:chgData name="Ilse Raats" userId="6a29ade3-6519-405f-9363-20b83274d7ba" providerId="ADAL" clId="{3B43334E-1E24-4B30-A88E-22FDC30383FF}" dt="2023-02-16T15:24:47.818" v="1010"/>
        <pc:sldMkLst>
          <pc:docMk/>
          <pc:sldMk cId="577627794" sldId="292"/>
        </pc:sldMkLst>
        <pc:spChg chg="add mod">
          <ac:chgData name="Ilse Raats" userId="6a29ade3-6519-405f-9363-20b83274d7ba" providerId="ADAL" clId="{3B43334E-1E24-4B30-A88E-22FDC30383FF}" dt="2023-02-16T15:24:47.818" v="1010"/>
          <ac:spMkLst>
            <pc:docMk/>
            <pc:sldMk cId="577627794" sldId="292"/>
            <ac:spMk id="3" creationId="{BF0FFA12-C2D6-ABF0-EC9C-9830413AADF8}"/>
          </ac:spMkLst>
        </pc:spChg>
      </pc:sldChg>
      <pc:sldChg chg="addSp delSp modSp mod delCm">
        <pc:chgData name="Ilse Raats" userId="6a29ade3-6519-405f-9363-20b83274d7ba" providerId="ADAL" clId="{3B43334E-1E24-4B30-A88E-22FDC30383FF}" dt="2023-02-16T15:25:08.025" v="1033"/>
        <pc:sldMkLst>
          <pc:docMk/>
          <pc:sldMk cId="833494005" sldId="293"/>
        </pc:sldMkLst>
        <pc:spChg chg="del">
          <ac:chgData name="Ilse Raats" userId="6a29ade3-6519-405f-9363-20b83274d7ba" providerId="ADAL" clId="{3B43334E-1E24-4B30-A88E-22FDC30383FF}" dt="2023-02-07T13:48:21.572" v="124" actId="478"/>
          <ac:spMkLst>
            <pc:docMk/>
            <pc:sldMk cId="833494005" sldId="293"/>
            <ac:spMk id="4" creationId="{87070273-9D07-0A6A-BBA7-AED8B102D508}"/>
          </ac:spMkLst>
        </pc:spChg>
        <pc:spChg chg="add mod">
          <ac:chgData name="Ilse Raats" userId="6a29ade3-6519-405f-9363-20b83274d7ba" providerId="ADAL" clId="{3B43334E-1E24-4B30-A88E-22FDC30383FF}" dt="2023-02-16T15:25:08.025" v="1033"/>
          <ac:spMkLst>
            <pc:docMk/>
            <pc:sldMk cId="833494005" sldId="293"/>
            <ac:spMk id="4" creationId="{9363EC5C-B443-2887-B874-0BF6A9E30D3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Ilse Raats" userId="6a29ade3-6519-405f-9363-20b83274d7ba" providerId="ADAL" clId="{3B43334E-1E24-4B30-A88E-22FDC30383FF}" dt="2023-02-07T11:26:44.427" v="19"/>
              <pc2:cmMkLst xmlns:pc2="http://schemas.microsoft.com/office/powerpoint/2019/9/main/command">
                <pc:docMk/>
                <pc:sldMk cId="833494005" sldId="293"/>
                <pc2:cmMk id="{0D7A095C-4178-4DB8-B9FE-9A4005B22B66}"/>
              </pc2:cmMkLst>
            </pc226:cmChg>
            <pc226:cmChg xmlns:pc226="http://schemas.microsoft.com/office/powerpoint/2022/06/main/command" chg="del">
              <pc226:chgData name="Ilse Raats" userId="6a29ade3-6519-405f-9363-20b83274d7ba" providerId="ADAL" clId="{3B43334E-1E24-4B30-A88E-22FDC30383FF}" dt="2023-02-07T11:26:43.292" v="18"/>
              <pc2:cmMkLst xmlns:pc2="http://schemas.microsoft.com/office/powerpoint/2019/9/main/command">
                <pc:docMk/>
                <pc:sldMk cId="833494005" sldId="293"/>
                <pc2:cmMk id="{70F6CCC2-4298-49C1-89BF-EEF667FB437A}"/>
              </pc2:cmMkLst>
            </pc226:cmChg>
          </p:ext>
        </pc:extLst>
      </pc:sldChg>
      <pc:sldChg chg="addSp modSp">
        <pc:chgData name="Ilse Raats" userId="6a29ade3-6519-405f-9363-20b83274d7ba" providerId="ADAL" clId="{3B43334E-1E24-4B30-A88E-22FDC30383FF}" dt="2023-02-16T15:24:59.113" v="1023"/>
        <pc:sldMkLst>
          <pc:docMk/>
          <pc:sldMk cId="4078336702" sldId="294"/>
        </pc:sldMkLst>
        <pc:spChg chg="add mod">
          <ac:chgData name="Ilse Raats" userId="6a29ade3-6519-405f-9363-20b83274d7ba" providerId="ADAL" clId="{3B43334E-1E24-4B30-A88E-22FDC30383FF}" dt="2023-02-16T15:24:59.113" v="1023"/>
          <ac:spMkLst>
            <pc:docMk/>
            <pc:sldMk cId="4078336702" sldId="294"/>
            <ac:spMk id="4" creationId="{D3E0596E-8B21-419C-F39D-B2ED92DEED59}"/>
          </ac:spMkLst>
        </pc:spChg>
      </pc:sldChg>
      <pc:sldChg chg="addSp modSp">
        <pc:chgData name="Ilse Raats" userId="6a29ade3-6519-405f-9363-20b83274d7ba" providerId="ADAL" clId="{3B43334E-1E24-4B30-A88E-22FDC30383FF}" dt="2023-02-16T15:25:00.877" v="1025"/>
        <pc:sldMkLst>
          <pc:docMk/>
          <pc:sldMk cId="305884542" sldId="296"/>
        </pc:sldMkLst>
        <pc:spChg chg="add mod">
          <ac:chgData name="Ilse Raats" userId="6a29ade3-6519-405f-9363-20b83274d7ba" providerId="ADAL" clId="{3B43334E-1E24-4B30-A88E-22FDC30383FF}" dt="2023-02-16T15:25:00.877" v="1025"/>
          <ac:spMkLst>
            <pc:docMk/>
            <pc:sldMk cId="305884542" sldId="296"/>
            <ac:spMk id="4" creationId="{AB806E9D-C28D-755A-4B67-96D6ED13AD57}"/>
          </ac:spMkLst>
        </pc:spChg>
      </pc:sldChg>
      <pc:sldChg chg="addSp modSp">
        <pc:chgData name="Ilse Raats" userId="6a29ade3-6519-405f-9363-20b83274d7ba" providerId="ADAL" clId="{3B43334E-1E24-4B30-A88E-22FDC30383FF}" dt="2023-02-16T15:25:01.734" v="1026"/>
        <pc:sldMkLst>
          <pc:docMk/>
          <pc:sldMk cId="2168475186" sldId="297"/>
        </pc:sldMkLst>
        <pc:spChg chg="add mod">
          <ac:chgData name="Ilse Raats" userId="6a29ade3-6519-405f-9363-20b83274d7ba" providerId="ADAL" clId="{3B43334E-1E24-4B30-A88E-22FDC30383FF}" dt="2023-02-16T15:25:01.734" v="1026"/>
          <ac:spMkLst>
            <pc:docMk/>
            <pc:sldMk cId="2168475186" sldId="297"/>
            <ac:spMk id="4" creationId="{EBE9AEC1-C918-4846-5EBD-3515AEDBA370}"/>
          </ac:spMkLst>
        </pc:spChg>
      </pc:sldChg>
      <pc:sldChg chg="del">
        <pc:chgData name="Ilse Raats" userId="6a29ade3-6519-405f-9363-20b83274d7ba" providerId="ADAL" clId="{3B43334E-1E24-4B30-A88E-22FDC30383FF}" dt="2023-02-07T15:50:20.819" v="166" actId="47"/>
        <pc:sldMkLst>
          <pc:docMk/>
          <pc:sldMk cId="2969458920" sldId="298"/>
        </pc:sldMkLst>
      </pc:sldChg>
      <pc:sldChg chg="addSp modSp">
        <pc:chgData name="Ilse Raats" userId="6a29ade3-6519-405f-9363-20b83274d7ba" providerId="ADAL" clId="{3B43334E-1E24-4B30-A88E-22FDC30383FF}" dt="2023-02-16T15:25:02.594" v="1027"/>
        <pc:sldMkLst>
          <pc:docMk/>
          <pc:sldMk cId="864257118" sldId="299"/>
        </pc:sldMkLst>
        <pc:spChg chg="add mod">
          <ac:chgData name="Ilse Raats" userId="6a29ade3-6519-405f-9363-20b83274d7ba" providerId="ADAL" clId="{3B43334E-1E24-4B30-A88E-22FDC30383FF}" dt="2023-02-16T15:25:02.594" v="1027"/>
          <ac:spMkLst>
            <pc:docMk/>
            <pc:sldMk cId="864257118" sldId="299"/>
            <ac:spMk id="4" creationId="{A46A5B58-5DF3-6C6C-6B58-A18342AE4621}"/>
          </ac:spMkLst>
        </pc:spChg>
      </pc:sldChg>
      <pc:sldChg chg="addSp modSp">
        <pc:chgData name="Ilse Raats" userId="6a29ade3-6519-405f-9363-20b83274d7ba" providerId="ADAL" clId="{3B43334E-1E24-4B30-A88E-22FDC30383FF}" dt="2023-02-16T15:25:03.475" v="1028"/>
        <pc:sldMkLst>
          <pc:docMk/>
          <pc:sldMk cId="2463794826" sldId="300"/>
        </pc:sldMkLst>
        <pc:spChg chg="add mod">
          <ac:chgData name="Ilse Raats" userId="6a29ade3-6519-405f-9363-20b83274d7ba" providerId="ADAL" clId="{3B43334E-1E24-4B30-A88E-22FDC30383FF}" dt="2023-02-16T15:25:03.475" v="1028"/>
          <ac:spMkLst>
            <pc:docMk/>
            <pc:sldMk cId="2463794826" sldId="300"/>
            <ac:spMk id="4" creationId="{4335D2E9-1420-AAC5-242A-E39D8EC0E9B8}"/>
          </ac:spMkLst>
        </pc:spChg>
      </pc:sldChg>
      <pc:sldChg chg="addSp modSp">
        <pc:chgData name="Ilse Raats" userId="6a29ade3-6519-405f-9363-20b83274d7ba" providerId="ADAL" clId="{3B43334E-1E24-4B30-A88E-22FDC30383FF}" dt="2023-02-16T15:25:07.179" v="1032"/>
        <pc:sldMkLst>
          <pc:docMk/>
          <pc:sldMk cId="1421141378" sldId="301"/>
        </pc:sldMkLst>
        <pc:spChg chg="add mod">
          <ac:chgData name="Ilse Raats" userId="6a29ade3-6519-405f-9363-20b83274d7ba" providerId="ADAL" clId="{3B43334E-1E24-4B30-A88E-22FDC30383FF}" dt="2023-02-16T15:25:07.179" v="1032"/>
          <ac:spMkLst>
            <pc:docMk/>
            <pc:sldMk cId="1421141378" sldId="301"/>
            <ac:spMk id="4" creationId="{EF10BB5E-E860-015A-F911-A77DEF8C6382}"/>
          </ac:spMkLst>
        </pc:spChg>
      </pc:sldChg>
      <pc:sldChg chg="addSp modSp">
        <pc:chgData name="Ilse Raats" userId="6a29ade3-6519-405f-9363-20b83274d7ba" providerId="ADAL" clId="{3B43334E-1E24-4B30-A88E-22FDC30383FF}" dt="2023-02-16T15:24:50.951" v="1014"/>
        <pc:sldMkLst>
          <pc:docMk/>
          <pc:sldMk cId="3414269388" sldId="302"/>
        </pc:sldMkLst>
        <pc:spChg chg="add mod">
          <ac:chgData name="Ilse Raats" userId="6a29ade3-6519-405f-9363-20b83274d7ba" providerId="ADAL" clId="{3B43334E-1E24-4B30-A88E-22FDC30383FF}" dt="2023-02-16T15:24:50.951" v="1014"/>
          <ac:spMkLst>
            <pc:docMk/>
            <pc:sldMk cId="3414269388" sldId="302"/>
            <ac:spMk id="4" creationId="{6FD9E8BA-0E87-6928-2C1E-8577FB1763A0}"/>
          </ac:spMkLst>
        </pc:spChg>
      </pc:sldChg>
      <pc:sldChg chg="addSp delSp modSp mod">
        <pc:chgData name="Ilse Raats" userId="6a29ade3-6519-405f-9363-20b83274d7ba" providerId="ADAL" clId="{3B43334E-1E24-4B30-A88E-22FDC30383FF}" dt="2023-02-16T15:23:43.377" v="938"/>
        <pc:sldMkLst>
          <pc:docMk/>
          <pc:sldMk cId="3944780278" sldId="310"/>
        </pc:sldMkLst>
        <pc:spChg chg="mod">
          <ac:chgData name="Ilse Raats" userId="6a29ade3-6519-405f-9363-20b83274d7ba" providerId="ADAL" clId="{3B43334E-1E24-4B30-A88E-22FDC30383FF}" dt="2023-02-07T16:26:47.174" v="856" actId="20577"/>
          <ac:spMkLst>
            <pc:docMk/>
            <pc:sldMk cId="3944780278" sldId="310"/>
            <ac:spMk id="3" creationId="{A7C9AF55-A22E-700D-75D1-9EBBF9928A4F}"/>
          </ac:spMkLst>
        </pc:spChg>
        <pc:spChg chg="add mod">
          <ac:chgData name="Ilse Raats" userId="6a29ade3-6519-405f-9363-20b83274d7ba" providerId="ADAL" clId="{3B43334E-1E24-4B30-A88E-22FDC30383FF}" dt="2023-02-16T15:23:43.377" v="938"/>
          <ac:spMkLst>
            <pc:docMk/>
            <pc:sldMk cId="3944780278" sldId="310"/>
            <ac:spMk id="4" creationId="{48814739-8F56-8726-79A9-72C9FBF87C29}"/>
          </ac:spMkLst>
        </pc:spChg>
        <pc:spChg chg="del">
          <ac:chgData name="Ilse Raats" userId="6a29ade3-6519-405f-9363-20b83274d7ba" providerId="ADAL" clId="{3B43334E-1E24-4B30-A88E-22FDC30383FF}" dt="2023-02-07T13:46:59.906" v="119" actId="478"/>
          <ac:spMkLst>
            <pc:docMk/>
            <pc:sldMk cId="3944780278" sldId="310"/>
            <ac:spMk id="4" creationId="{D2DDE877-6857-165D-690C-CE58B001BF12}"/>
          </ac:spMkLst>
        </pc:spChg>
      </pc:sldChg>
      <pc:sldChg chg="addSp delSp modSp mod delCm">
        <pc:chgData name="Ilse Raats" userId="6a29ade3-6519-405f-9363-20b83274d7ba" providerId="ADAL" clId="{3B43334E-1E24-4B30-A88E-22FDC30383FF}" dt="2023-02-16T15:23:51.322" v="943"/>
        <pc:sldMkLst>
          <pc:docMk/>
          <pc:sldMk cId="2932466688" sldId="311"/>
        </pc:sldMkLst>
        <pc:spChg chg="mod">
          <ac:chgData name="Ilse Raats" userId="6a29ade3-6519-405f-9363-20b83274d7ba" providerId="ADAL" clId="{3B43334E-1E24-4B30-A88E-22FDC30383FF}" dt="2023-02-07T16:27:04.878" v="861" actId="27636"/>
          <ac:spMkLst>
            <pc:docMk/>
            <pc:sldMk cId="2932466688" sldId="311"/>
            <ac:spMk id="3" creationId="{A7C9AF55-A22E-700D-75D1-9EBBF9928A4F}"/>
          </ac:spMkLst>
        </pc:spChg>
        <pc:spChg chg="add del mod">
          <ac:chgData name="Ilse Raats" userId="6a29ade3-6519-405f-9363-20b83274d7ba" providerId="ADAL" clId="{3B43334E-1E24-4B30-A88E-22FDC30383FF}" dt="2023-02-16T15:23:51.322" v="943"/>
          <ac:spMkLst>
            <pc:docMk/>
            <pc:sldMk cId="2932466688" sldId="311"/>
            <ac:spMk id="5" creationId="{1109244A-F134-6ABB-94CF-C666177BB4C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Ilse Raats" userId="6a29ade3-6519-405f-9363-20b83274d7ba" providerId="ADAL" clId="{3B43334E-1E24-4B30-A88E-22FDC30383FF}" dt="2023-02-07T11:26:07.469" v="3"/>
              <pc2:cmMkLst xmlns:pc2="http://schemas.microsoft.com/office/powerpoint/2019/9/main/command">
                <pc:docMk/>
                <pc:sldMk cId="2932466688" sldId="311"/>
                <pc2:cmMk id="{F8A50C96-53A7-4DA9-B256-660563277CA1}"/>
              </pc2:cmMkLst>
            </pc226:cmChg>
          </p:ext>
        </pc:extLst>
      </pc:sldChg>
      <pc:sldChg chg="addSp delSp modSp mod">
        <pc:chgData name="Ilse Raats" userId="6a29ade3-6519-405f-9363-20b83274d7ba" providerId="ADAL" clId="{3B43334E-1E24-4B30-A88E-22FDC30383FF}" dt="2023-02-16T15:24:32.875" v="991"/>
        <pc:sldMkLst>
          <pc:docMk/>
          <pc:sldMk cId="376762233" sldId="312"/>
        </pc:sldMkLst>
        <pc:spChg chg="mod">
          <ac:chgData name="Ilse Raats" userId="6a29ade3-6519-405f-9363-20b83274d7ba" providerId="ADAL" clId="{3B43334E-1E24-4B30-A88E-22FDC30383FF}" dt="2023-02-07T16:27:30.311" v="867" actId="27636"/>
          <ac:spMkLst>
            <pc:docMk/>
            <pc:sldMk cId="376762233" sldId="312"/>
            <ac:spMk id="3" creationId="{A7C9AF55-A22E-700D-75D1-9EBBF9928A4F}"/>
          </ac:spMkLst>
        </pc:spChg>
        <pc:spChg chg="add mod">
          <ac:chgData name="Ilse Raats" userId="6a29ade3-6519-405f-9363-20b83274d7ba" providerId="ADAL" clId="{3B43334E-1E24-4B30-A88E-22FDC30383FF}" dt="2023-02-16T15:24:32.875" v="991"/>
          <ac:spMkLst>
            <pc:docMk/>
            <pc:sldMk cId="376762233" sldId="312"/>
            <ac:spMk id="4" creationId="{76A7FDA2-492D-0DE5-2AB3-552B3F72E5CD}"/>
          </ac:spMkLst>
        </pc:spChg>
        <pc:spChg chg="del">
          <ac:chgData name="Ilse Raats" userId="6a29ade3-6519-405f-9363-20b83274d7ba" providerId="ADAL" clId="{3B43334E-1E24-4B30-A88E-22FDC30383FF}" dt="2023-02-07T13:48:53.138" v="129" actId="478"/>
          <ac:spMkLst>
            <pc:docMk/>
            <pc:sldMk cId="376762233" sldId="312"/>
            <ac:spMk id="4" creationId="{D2DDE877-6857-165D-690C-CE58B001BF12}"/>
          </ac:spMkLst>
        </pc:spChg>
      </pc:sldChg>
      <pc:sldChg chg="addSp delSp modSp mod">
        <pc:chgData name="Ilse Raats" userId="6a29ade3-6519-405f-9363-20b83274d7ba" providerId="ADAL" clId="{3B43334E-1E24-4B30-A88E-22FDC30383FF}" dt="2023-02-16T15:24:42.348" v="1003"/>
        <pc:sldMkLst>
          <pc:docMk/>
          <pc:sldMk cId="97020807" sldId="313"/>
        </pc:sldMkLst>
        <pc:spChg chg="mod">
          <ac:chgData name="Ilse Raats" userId="6a29ade3-6519-405f-9363-20b83274d7ba" providerId="ADAL" clId="{3B43334E-1E24-4B30-A88E-22FDC30383FF}" dt="2023-02-07T16:28:03.379" v="876" actId="27636"/>
          <ac:spMkLst>
            <pc:docMk/>
            <pc:sldMk cId="97020807" sldId="313"/>
            <ac:spMk id="3" creationId="{A7C9AF55-A22E-700D-75D1-9EBBF9928A4F}"/>
          </ac:spMkLst>
        </pc:spChg>
        <pc:spChg chg="add mod">
          <ac:chgData name="Ilse Raats" userId="6a29ade3-6519-405f-9363-20b83274d7ba" providerId="ADAL" clId="{3B43334E-1E24-4B30-A88E-22FDC30383FF}" dt="2023-02-16T15:24:42.348" v="1003"/>
          <ac:spMkLst>
            <pc:docMk/>
            <pc:sldMk cId="97020807" sldId="313"/>
            <ac:spMk id="4" creationId="{60942966-FF0D-BB15-DA57-833C4D8F4D89}"/>
          </ac:spMkLst>
        </pc:spChg>
        <pc:spChg chg="del">
          <ac:chgData name="Ilse Raats" userId="6a29ade3-6519-405f-9363-20b83274d7ba" providerId="ADAL" clId="{3B43334E-1E24-4B30-A88E-22FDC30383FF}" dt="2023-02-07T13:48:46.362" v="128" actId="478"/>
          <ac:spMkLst>
            <pc:docMk/>
            <pc:sldMk cId="97020807" sldId="313"/>
            <ac:spMk id="4" creationId="{D2DDE877-6857-165D-690C-CE58B001BF12}"/>
          </ac:spMkLst>
        </pc:spChg>
      </pc:sldChg>
      <pc:sldChg chg="addSp delSp modSp mod">
        <pc:chgData name="Ilse Raats" userId="6a29ade3-6519-405f-9363-20b83274d7ba" providerId="ADAL" clId="{3B43334E-1E24-4B30-A88E-22FDC30383FF}" dt="2023-02-16T15:24:48.582" v="1011"/>
        <pc:sldMkLst>
          <pc:docMk/>
          <pc:sldMk cId="3349770791" sldId="314"/>
        </pc:sldMkLst>
        <pc:spChg chg="mod">
          <ac:chgData name="Ilse Raats" userId="6a29ade3-6519-405f-9363-20b83274d7ba" providerId="ADAL" clId="{3B43334E-1E24-4B30-A88E-22FDC30383FF}" dt="2023-02-07T16:28:15.056" v="882" actId="27636"/>
          <ac:spMkLst>
            <pc:docMk/>
            <pc:sldMk cId="3349770791" sldId="314"/>
            <ac:spMk id="3" creationId="{A7C9AF55-A22E-700D-75D1-9EBBF9928A4F}"/>
          </ac:spMkLst>
        </pc:spChg>
        <pc:spChg chg="add mod">
          <ac:chgData name="Ilse Raats" userId="6a29ade3-6519-405f-9363-20b83274d7ba" providerId="ADAL" clId="{3B43334E-1E24-4B30-A88E-22FDC30383FF}" dt="2023-02-16T15:24:48.582" v="1011"/>
          <ac:spMkLst>
            <pc:docMk/>
            <pc:sldMk cId="3349770791" sldId="314"/>
            <ac:spMk id="4" creationId="{0EF5B509-0BEE-49C2-20D3-DA0BEC55E035}"/>
          </ac:spMkLst>
        </pc:spChg>
        <pc:spChg chg="del">
          <ac:chgData name="Ilse Raats" userId="6a29ade3-6519-405f-9363-20b83274d7ba" providerId="ADAL" clId="{3B43334E-1E24-4B30-A88E-22FDC30383FF}" dt="2023-02-07T13:48:39.594" v="127" actId="478"/>
          <ac:spMkLst>
            <pc:docMk/>
            <pc:sldMk cId="3349770791" sldId="314"/>
            <ac:spMk id="4" creationId="{D2DDE877-6857-165D-690C-CE58B001BF12}"/>
          </ac:spMkLst>
        </pc:spChg>
      </pc:sldChg>
      <pc:sldChg chg="addSp delSp modSp mod">
        <pc:chgData name="Ilse Raats" userId="6a29ade3-6519-405f-9363-20b83274d7ba" providerId="ADAL" clId="{3B43334E-1E24-4B30-A88E-22FDC30383FF}" dt="2023-02-16T15:24:58.271" v="1022"/>
        <pc:sldMkLst>
          <pc:docMk/>
          <pc:sldMk cId="2116243804" sldId="315"/>
        </pc:sldMkLst>
        <pc:spChg chg="mod">
          <ac:chgData name="Ilse Raats" userId="6a29ade3-6519-405f-9363-20b83274d7ba" providerId="ADAL" clId="{3B43334E-1E24-4B30-A88E-22FDC30383FF}" dt="2023-02-07T16:29:17.513" v="897" actId="108"/>
          <ac:spMkLst>
            <pc:docMk/>
            <pc:sldMk cId="2116243804" sldId="315"/>
            <ac:spMk id="3" creationId="{A7C9AF55-A22E-700D-75D1-9EBBF9928A4F}"/>
          </ac:spMkLst>
        </pc:spChg>
        <pc:spChg chg="add mod">
          <ac:chgData name="Ilse Raats" userId="6a29ade3-6519-405f-9363-20b83274d7ba" providerId="ADAL" clId="{3B43334E-1E24-4B30-A88E-22FDC30383FF}" dt="2023-02-16T15:24:58.271" v="1022"/>
          <ac:spMkLst>
            <pc:docMk/>
            <pc:sldMk cId="2116243804" sldId="315"/>
            <ac:spMk id="4" creationId="{C2BA6EDE-0337-E818-15D7-7B18A7550E50}"/>
          </ac:spMkLst>
        </pc:spChg>
        <pc:spChg chg="del">
          <ac:chgData name="Ilse Raats" userId="6a29ade3-6519-405f-9363-20b83274d7ba" providerId="ADAL" clId="{3B43334E-1E24-4B30-A88E-22FDC30383FF}" dt="2023-02-07T13:48:32.644" v="126" actId="478"/>
          <ac:spMkLst>
            <pc:docMk/>
            <pc:sldMk cId="2116243804" sldId="315"/>
            <ac:spMk id="4" creationId="{D2DDE877-6857-165D-690C-CE58B001BF12}"/>
          </ac:spMkLst>
        </pc:spChg>
      </pc:sldChg>
      <pc:sldChg chg="addSp delSp modSp mod">
        <pc:chgData name="Ilse Raats" userId="6a29ade3-6519-405f-9363-20b83274d7ba" providerId="ADAL" clId="{3B43334E-1E24-4B30-A88E-22FDC30383FF}" dt="2023-02-16T15:25:05.404" v="1030"/>
        <pc:sldMkLst>
          <pc:docMk/>
          <pc:sldMk cId="1565475886" sldId="316"/>
        </pc:sldMkLst>
        <pc:spChg chg="mod">
          <ac:chgData name="Ilse Raats" userId="6a29ade3-6519-405f-9363-20b83274d7ba" providerId="ADAL" clId="{3B43334E-1E24-4B30-A88E-22FDC30383FF}" dt="2023-02-07T16:30:14.087" v="902" actId="6549"/>
          <ac:spMkLst>
            <pc:docMk/>
            <pc:sldMk cId="1565475886" sldId="316"/>
            <ac:spMk id="3" creationId="{A7C9AF55-A22E-700D-75D1-9EBBF9928A4F}"/>
          </ac:spMkLst>
        </pc:spChg>
        <pc:spChg chg="add mod">
          <ac:chgData name="Ilse Raats" userId="6a29ade3-6519-405f-9363-20b83274d7ba" providerId="ADAL" clId="{3B43334E-1E24-4B30-A88E-22FDC30383FF}" dt="2023-02-16T15:25:05.404" v="1030"/>
          <ac:spMkLst>
            <pc:docMk/>
            <pc:sldMk cId="1565475886" sldId="316"/>
            <ac:spMk id="4" creationId="{979318D1-C7DA-56E1-1C6C-29E12AC34BBE}"/>
          </ac:spMkLst>
        </pc:spChg>
        <pc:spChg chg="del">
          <ac:chgData name="Ilse Raats" userId="6a29ade3-6519-405f-9363-20b83274d7ba" providerId="ADAL" clId="{3B43334E-1E24-4B30-A88E-22FDC30383FF}" dt="2023-02-07T13:48:26.283" v="125" actId="478"/>
          <ac:spMkLst>
            <pc:docMk/>
            <pc:sldMk cId="1565475886" sldId="316"/>
            <ac:spMk id="4" creationId="{D2DDE877-6857-165D-690C-CE58B001BF12}"/>
          </ac:spMkLst>
        </pc:spChg>
      </pc:sldChg>
      <pc:sldChg chg="addSp modSp">
        <pc:chgData name="Ilse Raats" userId="6a29ade3-6519-405f-9363-20b83274d7ba" providerId="ADAL" clId="{3B43334E-1E24-4B30-A88E-22FDC30383FF}" dt="2023-02-16T15:23:44.234" v="939"/>
        <pc:sldMkLst>
          <pc:docMk/>
          <pc:sldMk cId="2094548261" sldId="317"/>
        </pc:sldMkLst>
        <pc:spChg chg="add mod">
          <ac:chgData name="Ilse Raats" userId="6a29ade3-6519-405f-9363-20b83274d7ba" providerId="ADAL" clId="{3B43334E-1E24-4B30-A88E-22FDC30383FF}" dt="2023-02-16T15:23:44.234" v="939"/>
          <ac:spMkLst>
            <pc:docMk/>
            <pc:sldMk cId="2094548261" sldId="317"/>
            <ac:spMk id="4" creationId="{D3DCFD8B-7B0B-6B65-DCCE-F5D225C7AA77}"/>
          </ac:spMkLst>
        </pc:spChg>
      </pc:sldChg>
      <pc:sldChg chg="addSp modSp">
        <pc:chgData name="Ilse Raats" userId="6a29ade3-6519-405f-9363-20b83274d7ba" providerId="ADAL" clId="{3B43334E-1E24-4B30-A88E-22FDC30383FF}" dt="2023-02-16T15:24:51.795" v="1015"/>
        <pc:sldMkLst>
          <pc:docMk/>
          <pc:sldMk cId="262628906" sldId="318"/>
        </pc:sldMkLst>
        <pc:spChg chg="add mod">
          <ac:chgData name="Ilse Raats" userId="6a29ade3-6519-405f-9363-20b83274d7ba" providerId="ADAL" clId="{3B43334E-1E24-4B30-A88E-22FDC30383FF}" dt="2023-02-16T15:24:51.795" v="1015"/>
          <ac:spMkLst>
            <pc:docMk/>
            <pc:sldMk cId="262628906" sldId="318"/>
            <ac:spMk id="4" creationId="{50BDBEF0-30F2-B2A7-4DC4-E8A87ED15951}"/>
          </ac:spMkLst>
        </pc:spChg>
      </pc:sldChg>
      <pc:sldChg chg="addSp modSp">
        <pc:chgData name="Ilse Raats" userId="6a29ade3-6519-405f-9363-20b83274d7ba" providerId="ADAL" clId="{3B43334E-1E24-4B30-A88E-22FDC30383FF}" dt="2023-02-16T15:24:53.354" v="1016"/>
        <pc:sldMkLst>
          <pc:docMk/>
          <pc:sldMk cId="216761734" sldId="319"/>
        </pc:sldMkLst>
        <pc:spChg chg="add mod">
          <ac:chgData name="Ilse Raats" userId="6a29ade3-6519-405f-9363-20b83274d7ba" providerId="ADAL" clId="{3B43334E-1E24-4B30-A88E-22FDC30383FF}" dt="2023-02-16T15:24:53.354" v="1016"/>
          <ac:spMkLst>
            <pc:docMk/>
            <pc:sldMk cId="216761734" sldId="319"/>
            <ac:spMk id="4" creationId="{A9A04143-E49F-C7BB-8F2A-095FAF24CA10}"/>
          </ac:spMkLst>
        </pc:spChg>
      </pc:sldChg>
      <pc:sldChg chg="addSp modSp">
        <pc:chgData name="Ilse Raats" userId="6a29ade3-6519-405f-9363-20b83274d7ba" providerId="ADAL" clId="{3B43334E-1E24-4B30-A88E-22FDC30383FF}" dt="2023-02-16T15:24:54.139" v="1017"/>
        <pc:sldMkLst>
          <pc:docMk/>
          <pc:sldMk cId="4159999225" sldId="320"/>
        </pc:sldMkLst>
        <pc:spChg chg="add mod">
          <ac:chgData name="Ilse Raats" userId="6a29ade3-6519-405f-9363-20b83274d7ba" providerId="ADAL" clId="{3B43334E-1E24-4B30-A88E-22FDC30383FF}" dt="2023-02-16T15:24:54.139" v="1017"/>
          <ac:spMkLst>
            <pc:docMk/>
            <pc:sldMk cId="4159999225" sldId="320"/>
            <ac:spMk id="4" creationId="{6152057B-1895-27A3-BBCC-91D4DB070937}"/>
          </ac:spMkLst>
        </pc:spChg>
      </pc:sldChg>
      <pc:sldChg chg="addSp modSp delCm modNotesTx">
        <pc:chgData name="Ilse Raats" userId="6a29ade3-6519-405f-9363-20b83274d7ba" providerId="ADAL" clId="{3B43334E-1E24-4B30-A88E-22FDC30383FF}" dt="2023-02-28T14:51:05.608" v="1261" actId="20577"/>
        <pc:sldMkLst>
          <pc:docMk/>
          <pc:sldMk cId="781634705" sldId="322"/>
        </pc:sldMkLst>
        <pc:spChg chg="add mod">
          <ac:chgData name="Ilse Raats" userId="6a29ade3-6519-405f-9363-20b83274d7ba" providerId="ADAL" clId="{3B43334E-1E24-4B30-A88E-22FDC30383FF}" dt="2023-02-16T15:24:34.548" v="993"/>
          <ac:spMkLst>
            <pc:docMk/>
            <pc:sldMk cId="781634705" sldId="322"/>
            <ac:spMk id="4" creationId="{4EC0872A-A189-5FF9-006B-8F7FA2D7A2F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Ilse Raats" userId="6a29ade3-6519-405f-9363-20b83274d7ba" providerId="ADAL" clId="{3B43334E-1E24-4B30-A88E-22FDC30383FF}" dt="2023-02-07T11:26:16.305" v="6"/>
              <pc2:cmMkLst xmlns:pc2="http://schemas.microsoft.com/office/powerpoint/2019/9/main/command">
                <pc:docMk/>
                <pc:sldMk cId="781634705" sldId="322"/>
                <pc2:cmMk id="{1BDC33F0-02C8-432E-AE6E-B44FD502902E}"/>
              </pc2:cmMkLst>
            </pc226:cmChg>
          </p:ext>
        </pc:extLst>
      </pc:sldChg>
      <pc:sldChg chg="addSp modSp mod modNotesTx">
        <pc:chgData name="Ilse Raats" userId="6a29ade3-6519-405f-9363-20b83274d7ba" providerId="ADAL" clId="{3B43334E-1E24-4B30-A88E-22FDC30383FF}" dt="2023-02-28T14:54:24.244" v="1298"/>
        <pc:sldMkLst>
          <pc:docMk/>
          <pc:sldMk cId="4034898183" sldId="323"/>
        </pc:sldMkLst>
        <pc:spChg chg="mod">
          <ac:chgData name="Ilse Raats" userId="6a29ade3-6519-405f-9363-20b83274d7ba" providerId="ADAL" clId="{3B43334E-1E24-4B30-A88E-22FDC30383FF}" dt="2023-02-28T14:53:55.025" v="1282" actId="20577"/>
          <ac:spMkLst>
            <pc:docMk/>
            <pc:sldMk cId="4034898183" sldId="323"/>
            <ac:spMk id="4" creationId="{6DEA01F6-6E6D-B4E5-955F-EC4AA3E543B4}"/>
          </ac:spMkLst>
        </pc:spChg>
        <pc:spChg chg="add mod">
          <ac:chgData name="Ilse Raats" userId="6a29ade3-6519-405f-9363-20b83274d7ba" providerId="ADAL" clId="{3B43334E-1E24-4B30-A88E-22FDC30383FF}" dt="2023-02-16T15:24:35.376" v="994"/>
          <ac:spMkLst>
            <pc:docMk/>
            <pc:sldMk cId="4034898183" sldId="323"/>
            <ac:spMk id="6" creationId="{A74FA513-43F1-9A67-156A-C53B53FE6B99}"/>
          </ac:spMkLst>
        </pc:spChg>
      </pc:sldChg>
      <pc:sldChg chg="addSp delSp modSp delCm">
        <pc:chgData name="Ilse Raats" userId="6a29ade3-6519-405f-9363-20b83274d7ba" providerId="ADAL" clId="{3B43334E-1E24-4B30-A88E-22FDC30383FF}" dt="2023-02-28T14:10:17.506" v="1132"/>
        <pc:sldMkLst>
          <pc:docMk/>
          <pc:sldMk cId="2202105571" sldId="324"/>
        </pc:sldMkLst>
        <pc:spChg chg="add mod">
          <ac:chgData name="Ilse Raats" userId="6a29ade3-6519-405f-9363-20b83274d7ba" providerId="ADAL" clId="{3B43334E-1E24-4B30-A88E-22FDC30383FF}" dt="2023-02-16T15:24:39.284" v="999"/>
          <ac:spMkLst>
            <pc:docMk/>
            <pc:sldMk cId="2202105571" sldId="324"/>
            <ac:spMk id="3" creationId="{71F27208-E12A-29C8-A5B8-6CCE38CCE32E}"/>
          </ac:spMkLst>
        </pc:spChg>
        <pc:spChg chg="add del mod">
          <ac:chgData name="Ilse Raats" userId="6a29ade3-6519-405f-9363-20b83274d7ba" providerId="ADAL" clId="{3B43334E-1E24-4B30-A88E-22FDC30383FF}" dt="2023-02-28T14:10:17.506" v="1132"/>
          <ac:spMkLst>
            <pc:docMk/>
            <pc:sldMk cId="2202105571" sldId="324"/>
            <ac:spMk id="4" creationId="{8A05F529-0653-BE92-A202-97CD1E55CAE7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Ilse Raats" userId="6a29ade3-6519-405f-9363-20b83274d7ba" providerId="ADAL" clId="{3B43334E-1E24-4B30-A88E-22FDC30383FF}" dt="2023-02-07T11:26:21.315" v="8"/>
              <pc2:cmMkLst xmlns:pc2="http://schemas.microsoft.com/office/powerpoint/2019/9/main/command">
                <pc:docMk/>
                <pc:sldMk cId="2202105571" sldId="324"/>
                <pc2:cmMk id="{29A234A9-D1C8-4A70-94DE-11AE6A462E75}"/>
              </pc2:cmMkLst>
            </pc226:cmChg>
          </p:ext>
        </pc:extLst>
      </pc:sldChg>
      <pc:sldChg chg="addSp modSp">
        <pc:chgData name="Ilse Raats" userId="6a29ade3-6519-405f-9363-20b83274d7ba" providerId="ADAL" clId="{3B43334E-1E24-4B30-A88E-22FDC30383FF}" dt="2023-02-16T15:24:59.970" v="1024"/>
        <pc:sldMkLst>
          <pc:docMk/>
          <pc:sldMk cId="3072824514" sldId="325"/>
        </pc:sldMkLst>
        <pc:spChg chg="add mod">
          <ac:chgData name="Ilse Raats" userId="6a29ade3-6519-405f-9363-20b83274d7ba" providerId="ADAL" clId="{3B43334E-1E24-4B30-A88E-22FDC30383FF}" dt="2023-02-16T15:24:59.970" v="1024"/>
          <ac:spMkLst>
            <pc:docMk/>
            <pc:sldMk cId="3072824514" sldId="325"/>
            <ac:spMk id="4" creationId="{CDA96FEC-2EBE-0039-6EE6-FB9CA9B29A1E}"/>
          </ac:spMkLst>
        </pc:spChg>
      </pc:sldChg>
      <pc:sldChg chg="addSp delSp modSp add mod ord modNotesTx">
        <pc:chgData name="Ilse Raats" userId="6a29ade3-6519-405f-9363-20b83274d7ba" providerId="ADAL" clId="{3B43334E-1E24-4B30-A88E-22FDC30383FF}" dt="2023-02-16T15:27:54.238" v="1130"/>
        <pc:sldMkLst>
          <pc:docMk/>
          <pc:sldMk cId="1905260053" sldId="326"/>
        </pc:sldMkLst>
        <pc:spChg chg="mod">
          <ac:chgData name="Ilse Raats" userId="6a29ade3-6519-405f-9363-20b83274d7ba" providerId="ADAL" clId="{3B43334E-1E24-4B30-A88E-22FDC30383FF}" dt="2023-02-07T13:44:08.782" v="103" actId="20577"/>
          <ac:spMkLst>
            <pc:docMk/>
            <pc:sldMk cId="1905260053" sldId="326"/>
            <ac:spMk id="2" creationId="{7E952723-51D4-FFBB-0F05-0C417682F245}"/>
          </ac:spMkLst>
        </pc:spChg>
        <pc:spChg chg="mod">
          <ac:chgData name="Ilse Raats" userId="6a29ade3-6519-405f-9363-20b83274d7ba" providerId="ADAL" clId="{3B43334E-1E24-4B30-A88E-22FDC30383FF}" dt="2023-02-16T15:27:28.242" v="1126" actId="20577"/>
          <ac:spMkLst>
            <pc:docMk/>
            <pc:sldMk cId="1905260053" sldId="326"/>
            <ac:spMk id="3" creationId="{4557F176-7403-46A6-2B1C-B19EA6FDDB69}"/>
          </ac:spMkLst>
        </pc:spChg>
        <pc:spChg chg="del">
          <ac:chgData name="Ilse Raats" userId="6a29ade3-6519-405f-9363-20b83274d7ba" providerId="ADAL" clId="{3B43334E-1E24-4B30-A88E-22FDC30383FF}" dt="2023-02-07T13:45:48.484" v="106" actId="478"/>
          <ac:spMkLst>
            <pc:docMk/>
            <pc:sldMk cId="1905260053" sldId="326"/>
            <ac:spMk id="4" creationId="{87070273-9D07-0A6A-BBA7-AED8B102D508}"/>
          </ac:spMkLst>
        </pc:spChg>
        <pc:spChg chg="add mod">
          <ac:chgData name="Ilse Raats" userId="6a29ade3-6519-405f-9363-20b83274d7ba" providerId="ADAL" clId="{3B43334E-1E24-4B30-A88E-22FDC30383FF}" dt="2023-02-16T15:23:42.446" v="937"/>
          <ac:spMkLst>
            <pc:docMk/>
            <pc:sldMk cId="1905260053" sldId="326"/>
            <ac:spMk id="4" creationId="{F9901C5E-A3C2-91BD-651B-ADF22CDFCDC9}"/>
          </ac:spMkLst>
        </pc:spChg>
        <pc:picChg chg="add mod">
          <ac:chgData name="Ilse Raats" userId="6a29ade3-6519-405f-9363-20b83274d7ba" providerId="ADAL" clId="{3B43334E-1E24-4B30-A88E-22FDC30383FF}" dt="2023-02-07T13:43:57.943" v="102" actId="1036"/>
          <ac:picMkLst>
            <pc:docMk/>
            <pc:sldMk cId="1905260053" sldId="326"/>
            <ac:picMk id="6" creationId="{F1E8ED3C-A431-35CD-4B97-CF572C642C47}"/>
          </ac:picMkLst>
        </pc:picChg>
        <pc:picChg chg="add mod">
          <ac:chgData name="Ilse Raats" userId="6a29ade3-6519-405f-9363-20b83274d7ba" providerId="ADAL" clId="{3B43334E-1E24-4B30-A88E-22FDC30383FF}" dt="2023-02-07T13:43:57.943" v="102" actId="1036"/>
          <ac:picMkLst>
            <pc:docMk/>
            <pc:sldMk cId="1905260053" sldId="326"/>
            <ac:picMk id="8" creationId="{FA8EBB25-34D0-2B5C-3447-37B85AED7EBF}"/>
          </ac:picMkLst>
        </pc:picChg>
      </pc:sldChg>
      <pc:sldChg chg="addSp modSp add mod">
        <pc:chgData name="Ilse Raats" userId="6a29ade3-6519-405f-9363-20b83274d7ba" providerId="ADAL" clId="{3B43334E-1E24-4B30-A88E-22FDC30383FF}" dt="2023-02-16T15:25:04.377" v="1029"/>
        <pc:sldMkLst>
          <pc:docMk/>
          <pc:sldMk cId="2075689709" sldId="327"/>
        </pc:sldMkLst>
        <pc:spChg chg="mod">
          <ac:chgData name="Ilse Raats" userId="6a29ade3-6519-405f-9363-20b83274d7ba" providerId="ADAL" clId="{3B43334E-1E24-4B30-A88E-22FDC30383FF}" dt="2023-02-07T16:29:39.424" v="898" actId="11"/>
          <ac:spMkLst>
            <pc:docMk/>
            <pc:sldMk cId="2075689709" sldId="327"/>
            <ac:spMk id="3" creationId="{A7C9AF55-A22E-700D-75D1-9EBBF9928A4F}"/>
          </ac:spMkLst>
        </pc:spChg>
        <pc:spChg chg="add mod">
          <ac:chgData name="Ilse Raats" userId="6a29ade3-6519-405f-9363-20b83274d7ba" providerId="ADAL" clId="{3B43334E-1E24-4B30-A88E-22FDC30383FF}" dt="2023-02-16T15:25:04.377" v="1029"/>
          <ac:spMkLst>
            <pc:docMk/>
            <pc:sldMk cId="2075689709" sldId="327"/>
            <ac:spMk id="4" creationId="{C95806BD-AECC-23A3-E68A-51A02721E55E}"/>
          </ac:spMkLst>
        </pc:spChg>
      </pc:sldChg>
      <pc:sldChg chg="new del">
        <pc:chgData name="Ilse Raats" userId="6a29ade3-6519-405f-9363-20b83274d7ba" providerId="ADAL" clId="{3B43334E-1E24-4B30-A88E-22FDC30383FF}" dt="2023-02-07T13:55:06.965" v="165" actId="47"/>
        <pc:sldMkLst>
          <pc:docMk/>
          <pc:sldMk cId="2419171947" sldId="327"/>
        </pc:sldMkLst>
      </pc:sldChg>
      <pc:sldChg chg="addSp modSp new mod">
        <pc:chgData name="Ilse Raats" userId="6a29ade3-6519-405f-9363-20b83274d7ba" providerId="ADAL" clId="{3B43334E-1E24-4B30-A88E-22FDC30383FF}" dt="2023-02-16T15:25:06.254" v="1031"/>
        <pc:sldMkLst>
          <pc:docMk/>
          <pc:sldMk cId="1224656535" sldId="328"/>
        </pc:sldMkLst>
        <pc:spChg chg="mod">
          <ac:chgData name="Ilse Raats" userId="6a29ade3-6519-405f-9363-20b83274d7ba" providerId="ADAL" clId="{3B43334E-1E24-4B30-A88E-22FDC30383FF}" dt="2023-02-07T15:52:41.424" v="263" actId="20577"/>
          <ac:spMkLst>
            <pc:docMk/>
            <pc:sldMk cId="1224656535" sldId="328"/>
            <ac:spMk id="2" creationId="{9B6ACEAC-89CF-563C-AB9A-9AE4385A86D3}"/>
          </ac:spMkLst>
        </pc:spChg>
        <pc:spChg chg="mod">
          <ac:chgData name="Ilse Raats" userId="6a29ade3-6519-405f-9363-20b83274d7ba" providerId="ADAL" clId="{3B43334E-1E24-4B30-A88E-22FDC30383FF}" dt="2023-02-07T16:03:33.173" v="819" actId="20578"/>
          <ac:spMkLst>
            <pc:docMk/>
            <pc:sldMk cId="1224656535" sldId="328"/>
            <ac:spMk id="3" creationId="{5005B959-CE3C-B549-4255-91CE8B693BE9}"/>
          </ac:spMkLst>
        </pc:spChg>
        <pc:spChg chg="add mod">
          <ac:chgData name="Ilse Raats" userId="6a29ade3-6519-405f-9363-20b83274d7ba" providerId="ADAL" clId="{3B43334E-1E24-4B30-A88E-22FDC30383FF}" dt="2023-02-16T15:25:06.254" v="1031"/>
          <ac:spMkLst>
            <pc:docMk/>
            <pc:sldMk cId="1224656535" sldId="328"/>
            <ac:spMk id="4" creationId="{5D9DB4C6-5DCC-9F60-CD4C-675C981E53D3}"/>
          </ac:spMkLst>
        </pc:spChg>
      </pc:sldChg>
      <pc:sldMasterChg chg="addSp delSp modSp mod modSldLayout">
        <pc:chgData name="Ilse Raats" userId="6a29ade3-6519-405f-9363-20b83274d7ba" providerId="ADAL" clId="{3B43334E-1E24-4B30-A88E-22FDC30383FF}" dt="2023-02-07T13:54:54.536" v="163"/>
        <pc:sldMasterMkLst>
          <pc:docMk/>
          <pc:sldMasterMk cId="671036054" sldId="2147483708"/>
        </pc:sldMasterMkLst>
        <pc:spChg chg="add del mod">
          <ac:chgData name="Ilse Raats" userId="6a29ade3-6519-405f-9363-20b83274d7ba" providerId="ADAL" clId="{3B43334E-1E24-4B30-A88E-22FDC30383FF}" dt="2023-02-07T13:47:52.730" v="122" actId="478"/>
          <ac:spMkLst>
            <pc:docMk/>
            <pc:sldMasterMk cId="671036054" sldId="2147483708"/>
            <ac:spMk id="4" creationId="{E12535D6-64E9-B8AA-5F0D-173D6B9DD8C8}"/>
          </ac:spMkLst>
        </pc:spChg>
        <pc:spChg chg="del">
          <ac:chgData name="Ilse Raats" userId="6a29ade3-6519-405f-9363-20b83274d7ba" providerId="ADAL" clId="{3B43334E-1E24-4B30-A88E-22FDC30383FF}" dt="2023-02-07T13:46:43.195" v="115" actId="478"/>
          <ac:spMkLst>
            <pc:docMk/>
            <pc:sldMasterMk cId="671036054" sldId="2147483708"/>
            <ac:spMk id="5" creationId="{32EAB03D-1016-5476-0A7F-BAF4852E4C88}"/>
          </ac:spMkLst>
        </pc:spChg>
        <pc:spChg chg="add del mod">
          <ac:chgData name="Ilse Raats" userId="6a29ade3-6519-405f-9363-20b83274d7ba" providerId="ADAL" clId="{3B43334E-1E24-4B30-A88E-22FDC30383FF}" dt="2023-02-07T13:49:39.706" v="137" actId="478"/>
          <ac:spMkLst>
            <pc:docMk/>
            <pc:sldMasterMk cId="671036054" sldId="2147483708"/>
            <ac:spMk id="6" creationId="{4A4A11CF-2370-104F-12C2-11332869F62F}"/>
          </ac:spMkLst>
        </pc:spChg>
        <pc:spChg chg="add mod">
          <ac:chgData name="Ilse Raats" userId="6a29ade3-6519-405f-9363-20b83274d7ba" providerId="ADAL" clId="{3B43334E-1E24-4B30-A88E-22FDC30383FF}" dt="2023-02-07T13:50:24.119" v="153"/>
          <ac:spMkLst>
            <pc:docMk/>
            <pc:sldMasterMk cId="671036054" sldId="2147483708"/>
            <ac:spMk id="7" creationId="{E9094C34-7701-9B41-BA7E-D37E27399DD1}"/>
          </ac:spMkLst>
        </pc:spChg>
        <pc:sldLayoutChg chg="addSp delSp modSp mod">
          <pc:chgData name="Ilse Raats" userId="6a29ade3-6519-405f-9363-20b83274d7ba" providerId="ADAL" clId="{3B43334E-1E24-4B30-A88E-22FDC30383FF}" dt="2023-02-07T13:54:08.495" v="161"/>
          <pc:sldLayoutMkLst>
            <pc:docMk/>
            <pc:sldMasterMk cId="671036054" sldId="2147483708"/>
            <pc:sldLayoutMk cId="1271128244" sldId="2147483709"/>
          </pc:sldLayoutMkLst>
          <pc:spChg chg="add del">
            <ac:chgData name="Ilse Raats" userId="6a29ade3-6519-405f-9363-20b83274d7ba" providerId="ADAL" clId="{3B43334E-1E24-4B30-A88E-22FDC30383FF}" dt="2023-02-07T13:54:08.495" v="161"/>
            <ac:spMkLst>
              <pc:docMk/>
              <pc:sldMasterMk cId="671036054" sldId="2147483708"/>
              <pc:sldLayoutMk cId="1271128244" sldId="2147483709"/>
              <ac:spMk id="2" creationId="{00000000-0000-0000-0000-000000000000}"/>
            </ac:spMkLst>
          </pc:spChg>
          <pc:spChg chg="add del mod">
            <ac:chgData name="Ilse Raats" userId="6a29ade3-6519-405f-9363-20b83274d7ba" providerId="ADAL" clId="{3B43334E-1E24-4B30-A88E-22FDC30383FF}" dt="2023-02-07T13:49:42.643" v="138" actId="478"/>
            <ac:spMkLst>
              <pc:docMk/>
              <pc:sldMasterMk cId="671036054" sldId="2147483708"/>
              <pc:sldLayoutMk cId="1271128244" sldId="2147483709"/>
              <ac:spMk id="4" creationId="{9B6A2440-36C7-241F-93B7-E062C7ED618C}"/>
            </ac:spMkLst>
          </pc:spChg>
          <pc:spChg chg="del">
            <ac:chgData name="Ilse Raats" userId="6a29ade3-6519-405f-9363-20b83274d7ba" providerId="ADAL" clId="{3B43334E-1E24-4B30-A88E-22FDC30383FF}" dt="2023-02-07T13:46:37.410" v="113" actId="478"/>
            <ac:spMkLst>
              <pc:docMk/>
              <pc:sldMasterMk cId="671036054" sldId="2147483708"/>
              <pc:sldLayoutMk cId="1271128244" sldId="2147483709"/>
              <ac:spMk id="5" creationId="{983AD3C6-DE1E-64BA-95B4-BBEBA5865C8A}"/>
            </ac:spMkLst>
          </pc:spChg>
          <pc:spChg chg="add mod">
            <ac:chgData name="Ilse Raats" userId="6a29ade3-6519-405f-9363-20b83274d7ba" providerId="ADAL" clId="{3B43334E-1E24-4B30-A88E-22FDC30383FF}" dt="2023-02-07T13:50:43.066" v="154"/>
            <ac:spMkLst>
              <pc:docMk/>
              <pc:sldMasterMk cId="671036054" sldId="2147483708"/>
              <pc:sldLayoutMk cId="1271128244" sldId="2147483709"/>
              <ac:spMk id="6" creationId="{9A524224-1A78-CC06-D549-3B3F1AF4A18C}"/>
            </ac:spMkLst>
          </pc:spChg>
          <pc:spChg chg="add del mod">
            <ac:chgData name="Ilse Raats" userId="6a29ade3-6519-405f-9363-20b83274d7ba" providerId="ADAL" clId="{3B43334E-1E24-4B30-A88E-22FDC30383FF}" dt="2023-02-07T13:54:02.798" v="160"/>
            <ac:spMkLst>
              <pc:docMk/>
              <pc:sldMasterMk cId="671036054" sldId="2147483708"/>
              <pc:sldLayoutMk cId="1271128244" sldId="2147483709"/>
              <ac:spMk id="7" creationId="{AF7B82D8-FF61-57F2-D7B0-7D80D6191916}"/>
            </ac:spMkLst>
          </pc:spChg>
        </pc:sldLayoutChg>
        <pc:sldLayoutChg chg="addSp delSp modSp mod">
          <pc:chgData name="Ilse Raats" userId="6a29ade3-6519-405f-9363-20b83274d7ba" providerId="ADAL" clId="{3B43334E-1E24-4B30-A88E-22FDC30383FF}" dt="2023-02-07T13:50:49.654" v="156"/>
          <pc:sldLayoutMkLst>
            <pc:docMk/>
            <pc:sldMasterMk cId="671036054" sldId="2147483708"/>
            <pc:sldLayoutMk cId="2891667703" sldId="2147483710"/>
          </pc:sldLayoutMkLst>
          <pc:spChg chg="del">
            <ac:chgData name="Ilse Raats" userId="6a29ade3-6519-405f-9363-20b83274d7ba" providerId="ADAL" clId="{3B43334E-1E24-4B30-A88E-22FDC30383FF}" dt="2023-02-07T13:49:11.398" v="130" actId="478"/>
            <ac:spMkLst>
              <pc:docMk/>
              <pc:sldMasterMk cId="671036054" sldId="2147483708"/>
              <pc:sldLayoutMk cId="2891667703" sldId="2147483710"/>
              <ac:spMk id="4" creationId="{EC119D2D-0C42-EFA2-47B3-086E242B864B}"/>
            </ac:spMkLst>
          </pc:spChg>
          <pc:spChg chg="add del mod">
            <ac:chgData name="Ilse Raats" userId="6a29ade3-6519-405f-9363-20b83274d7ba" providerId="ADAL" clId="{3B43334E-1E24-4B30-A88E-22FDC30383FF}" dt="2023-02-07T13:50:48.921" v="155" actId="478"/>
            <ac:spMkLst>
              <pc:docMk/>
              <pc:sldMasterMk cId="671036054" sldId="2147483708"/>
              <pc:sldLayoutMk cId="2891667703" sldId="2147483710"/>
              <ac:spMk id="5" creationId="{91B2A426-9192-E0CE-DC7A-BE331643865F}"/>
            </ac:spMkLst>
          </pc:spChg>
          <pc:spChg chg="add mod">
            <ac:chgData name="Ilse Raats" userId="6a29ade3-6519-405f-9363-20b83274d7ba" providerId="ADAL" clId="{3B43334E-1E24-4B30-A88E-22FDC30383FF}" dt="2023-02-07T13:50:49.654" v="156"/>
            <ac:spMkLst>
              <pc:docMk/>
              <pc:sldMasterMk cId="671036054" sldId="2147483708"/>
              <pc:sldLayoutMk cId="2891667703" sldId="2147483710"/>
              <ac:spMk id="6" creationId="{0059296F-1D6B-2949-0613-BBD41F573D25}"/>
            </ac:spMkLst>
          </pc:spChg>
        </pc:sldLayoutChg>
        <pc:sldLayoutChg chg="addSp delSp modSp mod">
          <pc:chgData name="Ilse Raats" userId="6a29ade3-6519-405f-9363-20b83274d7ba" providerId="ADAL" clId="{3B43334E-1E24-4B30-A88E-22FDC30383FF}" dt="2023-02-07T13:54:49.962" v="162"/>
          <pc:sldLayoutMkLst>
            <pc:docMk/>
            <pc:sldMasterMk cId="671036054" sldId="2147483708"/>
            <pc:sldLayoutMk cId="3471627382" sldId="2147483711"/>
          </pc:sldLayoutMkLst>
          <pc:spChg chg="add del mod">
            <ac:chgData name="Ilse Raats" userId="6a29ade3-6519-405f-9363-20b83274d7ba" providerId="ADAL" clId="{3B43334E-1E24-4B30-A88E-22FDC30383FF}" dt="2023-02-07T13:49:14.426" v="131" actId="478"/>
            <ac:spMkLst>
              <pc:docMk/>
              <pc:sldMasterMk cId="671036054" sldId="2147483708"/>
              <pc:sldLayoutMk cId="3471627382" sldId="2147483711"/>
              <ac:spMk id="4" creationId="{59285F73-94FE-E4B2-DCDC-88FEC8DDD19C}"/>
            </ac:spMkLst>
          </pc:spChg>
          <pc:spChg chg="add mod">
            <ac:chgData name="Ilse Raats" userId="6a29ade3-6519-405f-9363-20b83274d7ba" providerId="ADAL" clId="{3B43334E-1E24-4B30-A88E-22FDC30383FF}" dt="2023-02-07T13:54:49.962" v="162"/>
            <ac:spMkLst>
              <pc:docMk/>
              <pc:sldMasterMk cId="671036054" sldId="2147483708"/>
              <pc:sldLayoutMk cId="3471627382" sldId="2147483711"/>
              <ac:spMk id="5" creationId="{8401EDBA-DCFE-E6EA-C157-255950F1E8FF}"/>
            </ac:spMkLst>
          </pc:spChg>
        </pc:sldLayoutChg>
        <pc:sldLayoutChg chg="addSp delSp modSp mod">
          <pc:chgData name="Ilse Raats" userId="6a29ade3-6519-405f-9363-20b83274d7ba" providerId="ADAL" clId="{3B43334E-1E24-4B30-A88E-22FDC30383FF}" dt="2023-02-07T13:54:54.536" v="163"/>
          <pc:sldLayoutMkLst>
            <pc:docMk/>
            <pc:sldMasterMk cId="671036054" sldId="2147483708"/>
            <pc:sldLayoutMk cId="2872583999" sldId="2147483712"/>
          </pc:sldLayoutMkLst>
          <pc:spChg chg="del">
            <ac:chgData name="Ilse Raats" userId="6a29ade3-6519-405f-9363-20b83274d7ba" providerId="ADAL" clId="{3B43334E-1E24-4B30-A88E-22FDC30383FF}" dt="2023-02-07T13:46:25.722" v="110" actId="478"/>
            <ac:spMkLst>
              <pc:docMk/>
              <pc:sldMasterMk cId="671036054" sldId="2147483708"/>
              <pc:sldLayoutMk cId="2872583999" sldId="2147483712"/>
              <ac:spMk id="5" creationId="{30E291DD-76A1-3CA9-366E-3B1BDCE9BD88}"/>
            </ac:spMkLst>
          </pc:spChg>
          <pc:spChg chg="add del mod">
            <ac:chgData name="Ilse Raats" userId="6a29ade3-6519-405f-9363-20b83274d7ba" providerId="ADAL" clId="{3B43334E-1E24-4B30-A88E-22FDC30383FF}" dt="2023-02-07T13:49:17.516" v="132" actId="478"/>
            <ac:spMkLst>
              <pc:docMk/>
              <pc:sldMasterMk cId="671036054" sldId="2147483708"/>
              <pc:sldLayoutMk cId="2872583999" sldId="2147483712"/>
              <ac:spMk id="6" creationId="{5FFED10D-3550-4A0A-5D08-6D613DFD0976}"/>
            </ac:spMkLst>
          </pc:spChg>
          <pc:spChg chg="add mod">
            <ac:chgData name="Ilse Raats" userId="6a29ade3-6519-405f-9363-20b83274d7ba" providerId="ADAL" clId="{3B43334E-1E24-4B30-A88E-22FDC30383FF}" dt="2023-02-07T13:54:54.536" v="163"/>
            <ac:spMkLst>
              <pc:docMk/>
              <pc:sldMasterMk cId="671036054" sldId="2147483708"/>
              <pc:sldLayoutMk cId="2872583999" sldId="2147483712"/>
              <ac:spMk id="7" creationId="{C0203667-096F-A4CB-B733-C438A9A33018}"/>
            </ac:spMkLst>
          </pc:spChg>
        </pc:sldLayoutChg>
        <pc:sldLayoutChg chg="addSp delSp modSp mod">
          <pc:chgData name="Ilse Raats" userId="6a29ade3-6519-405f-9363-20b83274d7ba" providerId="ADAL" clId="{3B43334E-1E24-4B30-A88E-22FDC30383FF}" dt="2023-02-07T13:49:21.251" v="133" actId="478"/>
          <pc:sldLayoutMkLst>
            <pc:docMk/>
            <pc:sldMasterMk cId="671036054" sldId="2147483708"/>
            <pc:sldLayoutMk cId="3245263116" sldId="2147483713"/>
          </pc:sldLayoutMkLst>
          <pc:spChg chg="add del mod">
            <ac:chgData name="Ilse Raats" userId="6a29ade3-6519-405f-9363-20b83274d7ba" providerId="ADAL" clId="{3B43334E-1E24-4B30-A88E-22FDC30383FF}" dt="2023-02-07T13:49:21.251" v="133" actId="478"/>
            <ac:spMkLst>
              <pc:docMk/>
              <pc:sldMasterMk cId="671036054" sldId="2147483708"/>
              <pc:sldLayoutMk cId="3245263116" sldId="2147483713"/>
              <ac:spMk id="7" creationId="{3318E48C-8985-720C-4E30-AE2AB45045B6}"/>
            </ac:spMkLst>
          </pc:spChg>
        </pc:sldLayoutChg>
        <pc:sldLayoutChg chg="addSp delSp modSp mod">
          <pc:chgData name="Ilse Raats" userId="6a29ade3-6519-405f-9363-20b83274d7ba" providerId="ADAL" clId="{3B43334E-1E24-4B30-A88E-22FDC30383FF}" dt="2023-02-07T13:49:24.194" v="134" actId="478"/>
          <pc:sldLayoutMkLst>
            <pc:docMk/>
            <pc:sldMasterMk cId="671036054" sldId="2147483708"/>
            <pc:sldLayoutMk cId="3221425205" sldId="2147483714"/>
          </pc:sldLayoutMkLst>
          <pc:spChg chg="del">
            <ac:chgData name="Ilse Raats" userId="6a29ade3-6519-405f-9363-20b83274d7ba" providerId="ADAL" clId="{3B43334E-1E24-4B30-A88E-22FDC30383FF}" dt="2023-02-07T13:46:12.385" v="107" actId="478"/>
            <ac:spMkLst>
              <pc:docMk/>
              <pc:sldMasterMk cId="671036054" sldId="2147483708"/>
              <pc:sldLayoutMk cId="3221425205" sldId="2147483714"/>
              <ac:spMk id="3" creationId="{815149C6-BD09-F6F7-878B-1A73D94311A7}"/>
            </ac:spMkLst>
          </pc:spChg>
          <pc:spChg chg="add del mod">
            <ac:chgData name="Ilse Raats" userId="6a29ade3-6519-405f-9363-20b83274d7ba" providerId="ADAL" clId="{3B43334E-1E24-4B30-A88E-22FDC30383FF}" dt="2023-02-07T13:49:24.194" v="134" actId="478"/>
            <ac:spMkLst>
              <pc:docMk/>
              <pc:sldMasterMk cId="671036054" sldId="2147483708"/>
              <pc:sldLayoutMk cId="3221425205" sldId="2147483714"/>
              <ac:spMk id="4" creationId="{5C051B13-9449-C021-0CB7-FBE60E0548D1}"/>
            </ac:spMkLst>
          </pc:spChg>
        </pc:sldLayoutChg>
        <pc:sldLayoutChg chg="addSp delSp modSp mod">
          <pc:chgData name="Ilse Raats" userId="6a29ade3-6519-405f-9363-20b83274d7ba" providerId="ADAL" clId="{3B43334E-1E24-4B30-A88E-22FDC30383FF}" dt="2023-02-07T13:49:27.225" v="135" actId="478"/>
          <pc:sldLayoutMkLst>
            <pc:docMk/>
            <pc:sldMasterMk cId="671036054" sldId="2147483708"/>
            <pc:sldLayoutMk cId="1344358687" sldId="2147483715"/>
          </pc:sldLayoutMkLst>
          <pc:spChg chg="add del mod">
            <ac:chgData name="Ilse Raats" userId="6a29ade3-6519-405f-9363-20b83274d7ba" providerId="ADAL" clId="{3B43334E-1E24-4B30-A88E-22FDC30383FF}" dt="2023-02-07T13:49:27.225" v="135" actId="478"/>
            <ac:spMkLst>
              <pc:docMk/>
              <pc:sldMasterMk cId="671036054" sldId="2147483708"/>
              <pc:sldLayoutMk cId="1344358687" sldId="2147483715"/>
              <ac:spMk id="2" creationId="{94F052B1-A864-9B67-1368-EE04F80A8264}"/>
            </ac:spMkLst>
          </pc:spChg>
        </pc:sldLayoutChg>
        <pc:sldLayoutChg chg="addSp delSp modSp mod">
          <pc:chgData name="Ilse Raats" userId="6a29ade3-6519-405f-9363-20b83274d7ba" providerId="ADAL" clId="{3B43334E-1E24-4B30-A88E-22FDC30383FF}" dt="2023-02-07T13:49:29.959" v="136" actId="478"/>
          <pc:sldLayoutMkLst>
            <pc:docMk/>
            <pc:sldMasterMk cId="671036054" sldId="2147483708"/>
            <pc:sldLayoutMk cId="595568677" sldId="2147483716"/>
          </pc:sldLayoutMkLst>
          <pc:spChg chg="add del mod">
            <ac:chgData name="Ilse Raats" userId="6a29ade3-6519-405f-9363-20b83274d7ba" providerId="ADAL" clId="{3B43334E-1E24-4B30-A88E-22FDC30383FF}" dt="2023-02-07T13:49:29.959" v="136" actId="478"/>
            <ac:spMkLst>
              <pc:docMk/>
              <pc:sldMasterMk cId="671036054" sldId="2147483708"/>
              <pc:sldLayoutMk cId="595568677" sldId="2147483716"/>
              <ac:spMk id="5" creationId="{08EDE7D6-7E2C-EEFA-EFEF-A163AF4A6546}"/>
            </ac:spMkLst>
          </pc:spChg>
        </pc:sldLayoutChg>
      </pc:sldMasterChg>
      <pc:sldMasterChg chg="new del mod addSldLayout delSldLayout">
        <pc:chgData name="Ilse Raats" userId="6a29ade3-6519-405f-9363-20b83274d7ba" providerId="ADAL" clId="{3B43334E-1E24-4B30-A88E-22FDC30383FF}" dt="2023-02-07T13:50:18.803" v="152" actId="2696"/>
        <pc:sldMasterMkLst>
          <pc:docMk/>
          <pc:sldMasterMk cId="3832762341" sldId="2147483717"/>
        </pc:sldMasterMkLst>
        <pc:sldLayoutChg chg="new del replId">
          <pc:chgData name="Ilse Raats" userId="6a29ade3-6519-405f-9363-20b83274d7ba" providerId="ADAL" clId="{3B43334E-1E24-4B30-A88E-22FDC30383FF}" dt="2023-02-07T13:50:18.750" v="141" actId="2696"/>
          <pc:sldLayoutMkLst>
            <pc:docMk/>
            <pc:sldMasterMk cId="3832762341" sldId="2147483717"/>
            <pc:sldLayoutMk cId="2963410035" sldId="2147483718"/>
          </pc:sldLayoutMkLst>
        </pc:sldLayoutChg>
        <pc:sldLayoutChg chg="new del replId">
          <pc:chgData name="Ilse Raats" userId="6a29ade3-6519-405f-9363-20b83274d7ba" providerId="ADAL" clId="{3B43334E-1E24-4B30-A88E-22FDC30383FF}" dt="2023-02-07T13:50:18.760" v="142" actId="2696"/>
          <pc:sldLayoutMkLst>
            <pc:docMk/>
            <pc:sldMasterMk cId="3832762341" sldId="2147483717"/>
            <pc:sldLayoutMk cId="3483903914" sldId="2147483719"/>
          </pc:sldLayoutMkLst>
        </pc:sldLayoutChg>
        <pc:sldLayoutChg chg="new del replId">
          <pc:chgData name="Ilse Raats" userId="6a29ade3-6519-405f-9363-20b83274d7ba" providerId="ADAL" clId="{3B43334E-1E24-4B30-A88E-22FDC30383FF}" dt="2023-02-07T13:50:18.767" v="143" actId="2696"/>
          <pc:sldLayoutMkLst>
            <pc:docMk/>
            <pc:sldMasterMk cId="3832762341" sldId="2147483717"/>
            <pc:sldLayoutMk cId="2370137309" sldId="2147483720"/>
          </pc:sldLayoutMkLst>
        </pc:sldLayoutChg>
        <pc:sldLayoutChg chg="new del replId">
          <pc:chgData name="Ilse Raats" userId="6a29ade3-6519-405f-9363-20b83274d7ba" providerId="ADAL" clId="{3B43334E-1E24-4B30-A88E-22FDC30383FF}" dt="2023-02-07T13:50:18.772" v="144" actId="2696"/>
          <pc:sldLayoutMkLst>
            <pc:docMk/>
            <pc:sldMasterMk cId="3832762341" sldId="2147483717"/>
            <pc:sldLayoutMk cId="2683429925" sldId="2147483721"/>
          </pc:sldLayoutMkLst>
        </pc:sldLayoutChg>
        <pc:sldLayoutChg chg="new del replId">
          <pc:chgData name="Ilse Raats" userId="6a29ade3-6519-405f-9363-20b83274d7ba" providerId="ADAL" clId="{3B43334E-1E24-4B30-A88E-22FDC30383FF}" dt="2023-02-07T13:50:18.778" v="145" actId="2696"/>
          <pc:sldLayoutMkLst>
            <pc:docMk/>
            <pc:sldMasterMk cId="3832762341" sldId="2147483717"/>
            <pc:sldLayoutMk cId="737810771" sldId="2147483722"/>
          </pc:sldLayoutMkLst>
        </pc:sldLayoutChg>
        <pc:sldLayoutChg chg="new del replId">
          <pc:chgData name="Ilse Raats" userId="6a29ade3-6519-405f-9363-20b83274d7ba" providerId="ADAL" clId="{3B43334E-1E24-4B30-A88E-22FDC30383FF}" dt="2023-02-07T13:50:18.783" v="146" actId="2696"/>
          <pc:sldLayoutMkLst>
            <pc:docMk/>
            <pc:sldMasterMk cId="3832762341" sldId="2147483717"/>
            <pc:sldLayoutMk cId="2093499098" sldId="2147483723"/>
          </pc:sldLayoutMkLst>
        </pc:sldLayoutChg>
        <pc:sldLayoutChg chg="new del replId">
          <pc:chgData name="Ilse Raats" userId="6a29ade3-6519-405f-9363-20b83274d7ba" providerId="ADAL" clId="{3B43334E-1E24-4B30-A88E-22FDC30383FF}" dt="2023-02-07T13:50:18.787" v="147" actId="2696"/>
          <pc:sldLayoutMkLst>
            <pc:docMk/>
            <pc:sldMasterMk cId="3832762341" sldId="2147483717"/>
            <pc:sldLayoutMk cId="3392391538" sldId="2147483724"/>
          </pc:sldLayoutMkLst>
        </pc:sldLayoutChg>
        <pc:sldLayoutChg chg="new del replId">
          <pc:chgData name="Ilse Raats" userId="6a29ade3-6519-405f-9363-20b83274d7ba" providerId="ADAL" clId="{3B43334E-1E24-4B30-A88E-22FDC30383FF}" dt="2023-02-07T13:50:18.792" v="148" actId="2696"/>
          <pc:sldLayoutMkLst>
            <pc:docMk/>
            <pc:sldMasterMk cId="3832762341" sldId="2147483717"/>
            <pc:sldLayoutMk cId="1878803532" sldId="2147483725"/>
          </pc:sldLayoutMkLst>
        </pc:sldLayoutChg>
        <pc:sldLayoutChg chg="new del replId">
          <pc:chgData name="Ilse Raats" userId="6a29ade3-6519-405f-9363-20b83274d7ba" providerId="ADAL" clId="{3B43334E-1E24-4B30-A88E-22FDC30383FF}" dt="2023-02-07T13:50:18.799" v="149" actId="2696"/>
          <pc:sldLayoutMkLst>
            <pc:docMk/>
            <pc:sldMasterMk cId="3832762341" sldId="2147483717"/>
            <pc:sldLayoutMk cId="3492670757" sldId="2147483726"/>
          </pc:sldLayoutMkLst>
        </pc:sldLayoutChg>
        <pc:sldLayoutChg chg="new del replId">
          <pc:chgData name="Ilse Raats" userId="6a29ade3-6519-405f-9363-20b83274d7ba" providerId="ADAL" clId="{3B43334E-1E24-4B30-A88E-22FDC30383FF}" dt="2023-02-07T13:50:18.801" v="150" actId="2696"/>
          <pc:sldLayoutMkLst>
            <pc:docMk/>
            <pc:sldMasterMk cId="3832762341" sldId="2147483717"/>
            <pc:sldLayoutMk cId="4140833297" sldId="2147483727"/>
          </pc:sldLayoutMkLst>
        </pc:sldLayoutChg>
        <pc:sldLayoutChg chg="new del replId">
          <pc:chgData name="Ilse Raats" userId="6a29ade3-6519-405f-9363-20b83274d7ba" providerId="ADAL" clId="{3B43334E-1E24-4B30-A88E-22FDC30383FF}" dt="2023-02-07T13:50:18.803" v="151" actId="2696"/>
          <pc:sldLayoutMkLst>
            <pc:docMk/>
            <pc:sldMasterMk cId="3832762341" sldId="2147483717"/>
            <pc:sldLayoutMk cId="2107397527" sldId="214748372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67394E-8CAE-4171-8B75-FB8537773FFA}" type="datetimeFigureOut">
              <a:rPr lang="nl-NL" smtClean="0"/>
              <a:t>28-2-2023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46C110-BA24-4651-8121-5CED9CB375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8379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richtlijnendatabase.nl/richtlijn/spastische_cerebrale_parese_bij_kinderen/spastische_cerebrale_parese_-_startpagina.html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richtlijnendatabase.nl/richtlijn/kwaliteitsstandaard_-_jongeren_in_transitie_van_kinderzorg_naar_volwassenenzorg/startpagina_-_jongeren_in_transitie_van_kinderzorg_naar_volwassenenzorg.html" TargetMode="External"/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revalidatie.nl/wp-content/uploads/2022/10/behandelkader_cp_volwassenen_-_geaccordeerd_door_alv_22-4-2021.pdf" TargetMode="External"/></Relationships>
</file>

<file path=ppt/notesSlides/_rels/notes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cpenontwikkeling.nl/" TargetMode="External"/><Relationship Id="rId13" Type="http://schemas.openxmlformats.org/officeDocument/2006/relationships/hyperlink" Target="https://www.wijencp.nl/" TargetMode="External"/><Relationship Id="rId3" Type="http://schemas.openxmlformats.org/officeDocument/2006/relationships/hyperlink" Target="https://richtlijnendatabase.nl/richtlijn/spastische_cerebrale_parese_bij_kinderen/spastische_cerebrale_parese_-_startpagina.html" TargetMode="External"/><Relationship Id="rId7" Type="http://schemas.openxmlformats.org/officeDocument/2006/relationships/hyperlink" Target="https://www.revalidatie.nl/wp-content/uploads/2022/10/behandelkader_cp_volwassenen_-_geaccordeerd_door_alv_22-4-2021.pdf" TargetMode="External"/><Relationship Id="rId12" Type="http://schemas.openxmlformats.org/officeDocument/2006/relationships/hyperlink" Target="https://cpengedrag.nl/" TargetMode="External"/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revaliderendoejesamen.nl/" TargetMode="External"/><Relationship Id="rId11" Type="http://schemas.openxmlformats.org/officeDocument/2006/relationships/hyperlink" Target="https://cpregister.nl/" TargetMode="External"/><Relationship Id="rId5" Type="http://schemas.openxmlformats.org/officeDocument/2006/relationships/hyperlink" Target="https://richtlijnendatabase.nl/richtlijn/kwaliteitsstandaard_-_jongeren_in_transitie_van_kinderzorg_naar_volwassenenzorg/startpagina_-_jongeren_in_transitie_van_kinderzorg_naar_volwassenenzorg.html" TargetMode="External"/><Relationship Id="rId10" Type="http://schemas.openxmlformats.org/officeDocument/2006/relationships/hyperlink" Target="https://cpnederland.nl/" TargetMode="External"/><Relationship Id="rId4" Type="http://schemas.openxmlformats.org/officeDocument/2006/relationships/hyperlink" Target="https://www.kinderneurologie.eu/ziektebeelden/beweging/cerebraleparese.php" TargetMode="External"/><Relationship Id="rId9" Type="http://schemas.openxmlformats.org/officeDocument/2006/relationships/hyperlink" Target="https://cp-net.nl/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richtlijnendatabase.nl/richtlijn/spastische_cerebrale_parese_bij_kinderen/diagnostiek_van_cerebrale_parese.html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richtlijnendatabase.nl/richtlijn/spastische_cerebrale_parese_bij_kinderen/diagnostiek_van_cerebrale_parese/vaststellen_beschadiging_hersenen_bij_cp.html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richtlijnendatabase.nl/richtlijn/spastische_cerebrale_parese_bij_kinderen/diagnostiek_van_cerebrale_parese/benoeming_type_bewegingsstoornis_bij_cp.html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anchild.ca/en/resources/42-gross-motor-function-classification-system-expanded-revised-gmfcs-e-r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richtlijnendatabase.nl/richtlijn/spastische_cerebrale_parese_bij_kinderen/diagnostiek_van_cerebrale_parese/ernst_cp_en_grof_motorisch_functioneren.html" TargetMode="External"/><Relationship Id="rId4" Type="http://schemas.openxmlformats.org/officeDocument/2006/relationships/hyperlink" Target="https://canchild.ca/system/tenon/assets/attachments/000/000/067/original/GMFCS-ER_Translation-Dutch.pdf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cs.nu/level-identification-chart.php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richtlijnendatabase.nl/richtlijn/spastische_cerebrale_parese_bij_kinderen/diagnostiek_van_cerebrale_parese/classificatie_ernst_van_spastische_cp.html" TargetMode="External"/><Relationship Id="rId4" Type="http://schemas.openxmlformats.org/officeDocument/2006/relationships/hyperlink" Target="https://macs.nu/files/MACS_Dutch_2010.pdf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cfcs.us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richtlijnendatabase.nl/richtlijn/spastische_cerebrale_parese_bij_kinderen/diagnostiek_van_cerebrale_parese/classificatie_communicatieproblemen_bij_cp.html" TargetMode="External"/><Relationship Id="rId4" Type="http://schemas.openxmlformats.org/officeDocument/2006/relationships/hyperlink" Target="http://cfcs.us/wp-content/uploads/2014/01/Dutch_CFCS_2012_06_04.pdf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ssexcommunity.nhs.uk/get-involved/research/chailey-research/eating-drinking-classification.htm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sussexcommunity.nhs.uk/downloads/get-involved/research/chailey-research/edacs/edacs-classificationsystem-dutch.pdf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pregister.nl/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revaliderendoejesamen.nl/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Richtlijn Diagnostiek en behandeling van kinderen met spastische Cerebrale Parese: </a:t>
            </a:r>
            <a:r>
              <a:rPr lang="nl-NL" dirty="0">
                <a:hlinkClick r:id="rId3"/>
              </a:rPr>
              <a:t>https://richtlijnendatabase.nl/richtlijn/spastische_cerebrale_parese_bij_kinderen/spastische_cerebrale_parese_-_startpagina.html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6C110-BA24-4651-8121-5CED9CB3753F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68553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6C110-BA24-4651-8121-5CED9CB3753F}" type="slidenum">
              <a:rPr lang="nl-NL" smtClean="0"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09916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6C110-BA24-4651-8121-5CED9CB3753F}" type="slidenum">
              <a:rPr lang="nl-NL" smtClean="0"/>
              <a:t>47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06685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Kwaliteitsstandaard </a:t>
            </a:r>
            <a:r>
              <a:rPr lang="nl-NL" sz="1200" dirty="0"/>
              <a:t>Jongeren in transitie van kinderzorg naar volwassenenzorg</a:t>
            </a:r>
            <a:r>
              <a:rPr lang="nl-NL" dirty="0"/>
              <a:t>: </a:t>
            </a:r>
            <a:r>
              <a:rPr lang="nl-NL" sz="1200" dirty="0">
                <a:hlinkClick r:id="rId3"/>
              </a:rPr>
              <a:t>https://richtlijnendatabase.nl/richtlijn/kwaliteitsstandaard_-_jongeren_in_transitie_van_kinderzorg_naar_volwassenenzorg/startpagina_-_jongeren_in_transitie_van_kinderzorg_naar_volwassenenzorg.html</a:t>
            </a:r>
            <a:r>
              <a:rPr lang="nl-NL" sz="1200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dirty="0"/>
              <a:t>Zie Behandelkader volwassenen met Cerebrale Parese: </a:t>
            </a:r>
            <a:r>
              <a:rPr lang="nl-NL" sz="1200" dirty="0">
                <a:hlinkClick r:id="rId4"/>
              </a:rPr>
              <a:t>https://www.revalidatie.nl/wp-content/uploads/2022/10/behandelkader_cp_volwassenen_-_geaccordeerd_door_alv_22-4-2021.pdf</a:t>
            </a:r>
            <a:r>
              <a:rPr lang="nl-NL" sz="1200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6C110-BA24-4651-8121-5CED9CB3753F}" type="slidenum">
              <a:rPr lang="nl-NL" smtClean="0"/>
              <a:t>54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78724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Bronnen</a:t>
            </a:r>
          </a:p>
          <a:p>
            <a:endParaRPr lang="nl-NL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Hoofdstuk Cerebrale Parese van de 6e druk van het boek kinderrevalidatie 2021, van Gorcum, ISBN 978-90-232-5776-9.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Richtlijn Diagnostiek en behandeling van kinderen met spastische Cerebrale Parese: </a:t>
            </a:r>
            <a:r>
              <a:rPr lang="nl-NL" dirty="0">
                <a:hlinkClick r:id="rId3"/>
              </a:rPr>
              <a:t>https://richtlijnendatabase.nl/richtlijn/spastische_cerebrale_parese_bij_kinderen/spastische_cerebrale_parese_-_startpagina.html</a:t>
            </a:r>
            <a:endParaRPr lang="nl-NL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Website Kinderneurologie: </a:t>
            </a:r>
            <a:r>
              <a:rPr lang="nl-NL" sz="1200" b="0" i="0" u="none" strike="noStrike" baseline="0" dirty="0">
                <a:solidFill>
                  <a:srgbClr val="402941"/>
                </a:solidFill>
                <a:latin typeface="Noto Sans" panose="020B0502040504020204" pitchFamily="34" charset="0"/>
                <a:hlinkClick r:id="rId4"/>
              </a:rPr>
              <a:t>https://www.kinderneurologie.eu/ziektebeelden/beweging/cerebraleparese.php</a:t>
            </a:r>
            <a:endParaRPr lang="nl-NL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Kwaliteitsstandaard </a:t>
            </a:r>
            <a:r>
              <a:rPr lang="nl-NL" sz="1200" dirty="0"/>
              <a:t>Jongeren in transitie van kinderzorg naar volwassenenzorg</a:t>
            </a:r>
            <a:r>
              <a:rPr lang="nl-NL" dirty="0"/>
              <a:t>: </a:t>
            </a:r>
            <a:r>
              <a:rPr lang="nl-NL" sz="1200" dirty="0">
                <a:hlinkClick r:id="rId5"/>
              </a:rPr>
              <a:t>https://richtlijnendatabase.nl/richtlijn/kwaliteitsstandaard_-_jongeren_in_transitie_van_kinderzorg_naar_volwassenenzorg/startpagina_-_jongeren_in_transitie_van_kinderzorg_naar_volwassenenzorg.html</a:t>
            </a:r>
            <a:r>
              <a:rPr lang="nl-NL" sz="1200" dirty="0"/>
              <a:t> </a:t>
            </a:r>
            <a:endParaRPr lang="nl-NL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Landelijke kwaliteitsstandaard psychosociale zorg kinderrevalidatie: </a:t>
            </a:r>
            <a:r>
              <a:rPr lang="nl-NL" dirty="0">
                <a:hlinkClick r:id="rId6"/>
              </a:rPr>
              <a:t>https://revaliderendoejesamen.nl/</a:t>
            </a:r>
            <a:endParaRPr lang="nl-NL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Behandelkader </a:t>
            </a:r>
            <a:r>
              <a:rPr lang="nl-NL" sz="1200" dirty="0"/>
              <a:t>volwassenen met Cerebrale Parese </a:t>
            </a:r>
            <a:r>
              <a:rPr lang="nl-NL" sz="1200" dirty="0">
                <a:hlinkClick r:id="rId7"/>
              </a:rPr>
              <a:t>https://www.revalidatie.nl/wp-content/uploads/2022/10/behandelkader_cp_volwassenen_-_geaccordeerd_door_alv_22-4-2021.pdf</a:t>
            </a:r>
            <a:r>
              <a:rPr lang="nl-NL" sz="1200" dirty="0"/>
              <a:t> </a:t>
            </a:r>
            <a:endParaRPr lang="nl-NL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/>
              <a:t>Website over ontwikkeling van kinderen, jongeren, jongvolwassenen met CP </a:t>
            </a:r>
            <a:r>
              <a:rPr lang="nl-NL" sz="1200" dirty="0">
                <a:hlinkClick r:id="rId8"/>
              </a:rPr>
              <a:t>https://cpenontwikkeling.nl/</a:t>
            </a:r>
            <a:r>
              <a:rPr lang="nl-NL" sz="1200" dirty="0"/>
              <a:t> </a:t>
            </a:r>
            <a:endParaRPr lang="nl-NL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Website CP-Net: </a:t>
            </a:r>
            <a:r>
              <a:rPr lang="nl-NL" dirty="0">
                <a:hlinkClick r:id="rId9"/>
              </a:rPr>
              <a:t>https://cp-net.nl/</a:t>
            </a:r>
            <a:endParaRPr lang="nl-NL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Website CP Nederland: </a:t>
            </a:r>
            <a:r>
              <a:rPr lang="nl-NL" dirty="0">
                <a:hlinkClick r:id="rId10"/>
              </a:rPr>
              <a:t>https://cpnederland.nl/</a:t>
            </a:r>
            <a:endParaRPr lang="nl-NL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Website Nederlands CP register: </a:t>
            </a:r>
            <a:r>
              <a:rPr lang="nl-NL" dirty="0">
                <a:hlinkClick r:id="rId11"/>
              </a:rPr>
              <a:t>https://cpregister.nl/</a:t>
            </a:r>
            <a:endParaRPr lang="nl-NL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Website over CP en gedrag: </a:t>
            </a:r>
            <a:r>
              <a:rPr lang="nl-NL" dirty="0">
                <a:hlinkClick r:id="rId12"/>
              </a:rPr>
              <a:t>https://cpengedrag.nl/</a:t>
            </a:r>
            <a:endParaRPr lang="nl-NL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Website voor jongeren met CP: </a:t>
            </a:r>
            <a:r>
              <a:rPr lang="nl-NL" dirty="0">
                <a:hlinkClick r:id="rId13"/>
              </a:rPr>
              <a:t>https://www.wijencp.nl/</a:t>
            </a:r>
            <a:endParaRPr lang="nl-NL" dirty="0"/>
          </a:p>
          <a:p>
            <a:endParaRPr lang="nl-NL" sz="800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6C110-BA24-4651-8121-5CED9CB3753F}" type="slidenum">
              <a:rPr lang="nl-NL" smtClean="0"/>
              <a:t>55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1233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Richtlijn CP </a:t>
            </a:r>
            <a:r>
              <a:rPr lang="nl-NL" dirty="0" err="1"/>
              <a:t>Hfst</a:t>
            </a:r>
            <a:r>
              <a:rPr lang="nl-NL" dirty="0"/>
              <a:t> 4: </a:t>
            </a:r>
            <a:r>
              <a:rPr lang="nl-NL" dirty="0">
                <a:hlinkClick r:id="rId3"/>
              </a:rPr>
              <a:t>https://richtlijnendatabase.nl/richtlijn/spastische_cerebrale_parese_bij_kinderen/diagnostiek_van_cerebrale_parese.html</a:t>
            </a:r>
            <a:endParaRPr lang="nl-NL" dirty="0"/>
          </a:p>
          <a:p>
            <a:endParaRPr lang="nl-NL" dirty="0"/>
          </a:p>
          <a:p>
            <a:r>
              <a:rPr lang="nl-NL" dirty="0"/>
              <a:t>Richtlijn CP 4.1: </a:t>
            </a:r>
            <a:r>
              <a:rPr lang="nl-NL" dirty="0">
                <a:hlinkClick r:id="rId4"/>
              </a:rPr>
              <a:t>https://richtlijnendatabase.nl/richtlijn/spastische_cerebrale_parese_bij_kinderen/diagnostiek_van_cerebrale_parese/vaststellen_beschadiging_hersenen_bij_cp.html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6C110-BA24-4651-8121-5CED9CB3753F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9983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Richtlijn CP 4.3: </a:t>
            </a:r>
            <a:r>
              <a:rPr lang="nl-NL" dirty="0">
                <a:hlinkClick r:id="rId3"/>
              </a:rPr>
              <a:t>https://richtlijnendatabase.nl/richtlijn/spastische_cerebrale_parese_bij_kinderen/diagnostiek_van_cerebrale_parese/benoeming_type_bewegingsstoornis_bij_cp.html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6C110-BA24-4651-8121-5CED9CB3753F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9048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err="1"/>
              <a:t>CanChild</a:t>
            </a:r>
            <a:r>
              <a:rPr lang="nl-NL" dirty="0"/>
              <a:t> GMFCS: </a:t>
            </a:r>
            <a:r>
              <a:rPr lang="nl-NL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https://canchild.ca/en/resources/42-gross-motor-function-classification-system-expanded-revised-gmfcs-e-r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nl-NL" dirty="0"/>
          </a:p>
          <a:p>
            <a:endParaRPr lang="nl-NL" dirty="0"/>
          </a:p>
          <a:p>
            <a:r>
              <a:rPr lang="nl-NL" dirty="0"/>
              <a:t>GMFCS handleiding: </a:t>
            </a:r>
            <a:r>
              <a:rPr lang="en-US" sz="1200" dirty="0">
                <a:hlinkClick r:id="rId4"/>
              </a:rPr>
              <a:t>https://canchild.ca/system/tenon/assets/attachments/000/000/067/original/GMFCS-ER_Translation-Dutch.pdf</a:t>
            </a:r>
            <a:r>
              <a:rPr lang="en-US" sz="1200" dirty="0"/>
              <a:t> </a:t>
            </a:r>
            <a:endParaRPr lang="nl-NL" dirty="0"/>
          </a:p>
          <a:p>
            <a:endParaRPr lang="nl-NL" dirty="0"/>
          </a:p>
          <a:p>
            <a:r>
              <a:rPr lang="nl-NL" dirty="0"/>
              <a:t>Richtlijn CP 4.4: </a:t>
            </a:r>
            <a:r>
              <a:rPr lang="nl-NL" dirty="0">
                <a:hlinkClick r:id="rId5"/>
              </a:rPr>
              <a:t>https://richtlijnendatabase.nl/richtlijn/spastische_cerebrale_parese_bij_kinderen/diagnostiek_van_cerebrale_parese/ernst_cp_en_grof_motorisch_functioneren.html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6C110-BA24-4651-8121-5CED9CB3753F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7407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MACS website: </a:t>
            </a:r>
            <a:r>
              <a:rPr lang="nl-NL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https://www.macs.nu/level-identification-chart.php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nl-NL" dirty="0"/>
          </a:p>
          <a:p>
            <a:r>
              <a:rPr lang="nl-NL" dirty="0"/>
              <a:t>MACS brochure: </a:t>
            </a:r>
            <a:r>
              <a:rPr lang="nl-NL" dirty="0">
                <a:hlinkClick r:id="rId4"/>
              </a:rPr>
              <a:t>https://macs.nu/files/MACS_Dutch_2010.pdf</a:t>
            </a:r>
            <a:r>
              <a:rPr lang="nl-NL" dirty="0"/>
              <a:t> </a:t>
            </a:r>
          </a:p>
          <a:p>
            <a:endParaRPr lang="nl-NL" dirty="0"/>
          </a:p>
          <a:p>
            <a:r>
              <a:rPr lang="nl-NL" dirty="0"/>
              <a:t>Zie </a:t>
            </a:r>
            <a:r>
              <a:rPr lang="nl-NL" dirty="0">
                <a:hlinkClick r:id="rId5"/>
              </a:rPr>
              <a:t>https://richtlijnendatabase.nl/richtlijn/spastische_cerebrale_parese_bij_kinderen/diagnostiek_van_cerebrale_parese/classificatie_ernst_van_spastische_cp.html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6C110-BA24-4651-8121-5CED9CB3753F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7266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CFCS website: </a:t>
            </a:r>
            <a:r>
              <a:rPr lang="nl-NL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http://cfcs.us/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Handleiding CFCS: </a:t>
            </a:r>
            <a:r>
              <a:rPr lang="nl-NL" sz="1200" dirty="0">
                <a:hlinkClick r:id="rId4"/>
              </a:rPr>
              <a:t>http://cfcs.us/wp-content/uploads/2014/01/Dutch_CFCS_2012_06_04.pdf</a:t>
            </a:r>
            <a:r>
              <a:rPr lang="nl-NL" sz="1200" dirty="0"/>
              <a:t> </a:t>
            </a:r>
          </a:p>
          <a:p>
            <a:endParaRPr lang="nl-NL" dirty="0"/>
          </a:p>
          <a:p>
            <a:r>
              <a:rPr lang="nl-NL" dirty="0"/>
              <a:t>Richtlijn CP 4.13: </a:t>
            </a:r>
            <a:r>
              <a:rPr lang="nl-NL" dirty="0">
                <a:hlinkClick r:id="rId5"/>
              </a:rPr>
              <a:t>https://richtlijnendatabase.nl/richtlijn/spastische_cerebrale_parese_bij_kinderen/diagnostiek_van_cerebrale_parese/classificatie_communicatieproblemen_bij_cp.html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6C110-BA24-4651-8121-5CED9CB3753F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2143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/>
              <a:t>EDACS website: </a:t>
            </a:r>
            <a:r>
              <a:rPr lang="nl-NL" sz="18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https://www.sussexcommunity.nhs.uk/get-involved/research/chailey-research/eating-drinking-classification.htm</a:t>
            </a:r>
            <a:r>
              <a:rPr lang="nl-N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nl-NL" dirty="0"/>
          </a:p>
          <a:p>
            <a:pPr marL="0" indent="0">
              <a:lnSpc>
                <a:spcPct val="110000"/>
              </a:lnSpc>
              <a:buNone/>
            </a:pPr>
            <a:endParaRPr lang="nl-NL" dirty="0"/>
          </a:p>
          <a:p>
            <a:pPr marL="0" indent="0">
              <a:lnSpc>
                <a:spcPct val="110000"/>
              </a:lnSpc>
              <a:buNone/>
            </a:pPr>
            <a:r>
              <a:rPr lang="nl-NL" dirty="0"/>
              <a:t>EDACS handleiding: </a:t>
            </a:r>
            <a:r>
              <a:rPr lang="nl-NL" sz="1200" dirty="0">
                <a:hlinkClick r:id="rId4"/>
              </a:rPr>
              <a:t>https://www.sussexcommunity.nhs.uk/downloads/get-involved/research/chailey-research/edacs/edacs-classificationsystem-dutch.pdf</a:t>
            </a:r>
            <a:r>
              <a:rPr lang="nl-NL" sz="1200" dirty="0"/>
              <a:t>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6C110-BA24-4651-8121-5CED9CB3753F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3773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Zie CP register: </a:t>
            </a:r>
            <a:r>
              <a:rPr lang="nl-NL" dirty="0">
                <a:hlinkClick r:id="rId3"/>
              </a:rPr>
              <a:t>https://cpregister.nl/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6C110-BA24-4651-8121-5CED9CB3753F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17174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Landelijke kwaliteitsstandaard psychosociale zorg kinderrevalidatie: </a:t>
            </a:r>
            <a:r>
              <a:rPr lang="nl-NL" dirty="0">
                <a:hlinkClick r:id="rId3"/>
              </a:rPr>
              <a:t>https://revaliderendoejesamen.nl/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6C110-BA24-4651-8121-5CED9CB3753F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2581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89760" y="2088896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6D2077"/>
                </a:solidFill>
                <a:latin typeface="Fontastique" pitchFamily="2" charset="0"/>
                <a:ea typeface="Fontastique" pitchFamily="2" charset="0"/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760" y="5171726"/>
            <a:ext cx="9144000" cy="838930"/>
          </a:xfrm>
        </p:spPr>
        <p:txBody>
          <a:bodyPr/>
          <a:lstStyle>
            <a:lvl1pPr marL="0" indent="0" algn="ctr">
              <a:lnSpc>
                <a:spcPct val="110000"/>
              </a:lnSpc>
              <a:buNone/>
              <a:defRPr sz="2400">
                <a:solidFill>
                  <a:srgbClr val="005EB8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AD96727-6740-47F6-830C-44664E219A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2" t="15287" r="10068" b="26420"/>
          <a:stretch/>
        </p:blipFill>
        <p:spPr>
          <a:xfrm>
            <a:off x="7620000" y="178674"/>
            <a:ext cx="4213726" cy="1179352"/>
          </a:xfrm>
          <a:prstGeom prst="rect">
            <a:avLst/>
          </a:prstGeom>
        </p:spPr>
      </p:pic>
      <p:sp>
        <p:nvSpPr>
          <p:cNvPr id="6" name="Tijdelijke aanduiding voor voettekst 3">
            <a:extLst>
              <a:ext uri="{FF2B5EF4-FFF2-40B4-BE49-F238E27FC236}">
                <a16:creationId xmlns:a16="http://schemas.microsoft.com/office/drawing/2014/main" id="{9A524224-1A78-CC06-D549-3B3F1AF4A18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566390"/>
            <a:ext cx="4114800" cy="198215"/>
          </a:xfrm>
        </p:spPr>
        <p:txBody>
          <a:bodyPr/>
          <a:lstStyle>
            <a:lvl1pPr>
              <a:defRPr sz="1000"/>
            </a:lvl1pPr>
          </a:lstStyle>
          <a:p>
            <a:pPr algn="ctr"/>
            <a:r>
              <a:rPr lang="nl-NL" dirty="0"/>
              <a:t>© CP-Net</a:t>
            </a:r>
          </a:p>
        </p:txBody>
      </p:sp>
    </p:spTree>
    <p:extLst>
      <p:ext uri="{BB962C8B-B14F-4D97-AF65-F5344CB8AC3E}">
        <p14:creationId xmlns:p14="http://schemas.microsoft.com/office/powerpoint/2010/main" val="1271128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rgbClr val="6D2077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10000"/>
              </a:lnSpc>
              <a:defRPr sz="2000"/>
            </a:lvl1pPr>
            <a:lvl2pPr>
              <a:lnSpc>
                <a:spcPct val="110000"/>
              </a:lnSpc>
              <a:defRPr sz="1800"/>
            </a:lvl2pPr>
            <a:lvl3pPr>
              <a:lnSpc>
                <a:spcPct val="110000"/>
              </a:lnSpc>
              <a:defRPr sz="1600"/>
            </a:lvl3pPr>
            <a:lvl4pPr>
              <a:lnSpc>
                <a:spcPct val="110000"/>
              </a:lnSpc>
              <a:defRPr sz="1400"/>
            </a:lvl4pPr>
            <a:lvl5pPr>
              <a:lnSpc>
                <a:spcPct val="110000"/>
              </a:lnSpc>
              <a:defRPr sz="14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1761936-BE43-4AC8-946E-54287A4FE9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736" y="5362956"/>
            <a:ext cx="1386840" cy="1399825"/>
          </a:xfrm>
          <a:prstGeom prst="rect">
            <a:avLst/>
          </a:prstGeom>
        </p:spPr>
      </p:pic>
      <p:sp>
        <p:nvSpPr>
          <p:cNvPr id="6" name="Tijdelijke aanduiding voor voettekst 3">
            <a:extLst>
              <a:ext uri="{FF2B5EF4-FFF2-40B4-BE49-F238E27FC236}">
                <a16:creationId xmlns:a16="http://schemas.microsoft.com/office/drawing/2014/main" id="{0059296F-1D6B-2949-0613-BBD41F573D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566390"/>
            <a:ext cx="4114800" cy="198215"/>
          </a:xfrm>
        </p:spPr>
        <p:txBody>
          <a:bodyPr/>
          <a:lstStyle>
            <a:lvl1pPr>
              <a:defRPr sz="1000"/>
            </a:lvl1pPr>
          </a:lstStyle>
          <a:p>
            <a:pPr algn="ctr"/>
            <a:r>
              <a:rPr lang="nl-NL" dirty="0"/>
              <a:t>© CP-Net</a:t>
            </a:r>
          </a:p>
        </p:txBody>
      </p:sp>
    </p:spTree>
    <p:extLst>
      <p:ext uri="{BB962C8B-B14F-4D97-AF65-F5344CB8AC3E}">
        <p14:creationId xmlns:p14="http://schemas.microsoft.com/office/powerpoint/2010/main" val="2891667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6D2077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5EB8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D7A011D-8AAA-4289-8FAA-A34FDDBD23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2" t="15287" r="10068" b="26420"/>
          <a:stretch/>
        </p:blipFill>
        <p:spPr>
          <a:xfrm>
            <a:off x="7620000" y="178674"/>
            <a:ext cx="4213726" cy="1179352"/>
          </a:xfrm>
          <a:prstGeom prst="rect">
            <a:avLst/>
          </a:prstGeom>
        </p:spPr>
      </p:pic>
      <p:sp>
        <p:nvSpPr>
          <p:cNvPr id="5" name="Tijdelijke aanduiding voor voettekst 3">
            <a:extLst>
              <a:ext uri="{FF2B5EF4-FFF2-40B4-BE49-F238E27FC236}">
                <a16:creationId xmlns:a16="http://schemas.microsoft.com/office/drawing/2014/main" id="{8401EDBA-DCFE-E6EA-C157-255950F1E8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566390"/>
            <a:ext cx="4114800" cy="198215"/>
          </a:xfrm>
        </p:spPr>
        <p:txBody>
          <a:bodyPr/>
          <a:lstStyle>
            <a:lvl1pPr>
              <a:defRPr sz="1000"/>
            </a:lvl1pPr>
          </a:lstStyle>
          <a:p>
            <a:pPr algn="ctr"/>
            <a:r>
              <a:rPr lang="nl-NL" dirty="0"/>
              <a:t>© CP-Net</a:t>
            </a:r>
          </a:p>
        </p:txBody>
      </p:sp>
    </p:spTree>
    <p:extLst>
      <p:ext uri="{BB962C8B-B14F-4D97-AF65-F5344CB8AC3E}">
        <p14:creationId xmlns:p14="http://schemas.microsoft.com/office/powerpoint/2010/main" val="3471627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rgbClr val="6D2077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lnSpc>
                <a:spcPct val="110000"/>
              </a:lnSpc>
              <a:defRPr sz="18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lnSpc>
                <a:spcPct val="110000"/>
              </a:lnSpc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lnSpc>
                <a:spcPct val="110000"/>
              </a:lnSpc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lnSpc>
                <a:spcPct val="110000"/>
              </a:lnSpc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lnSpc>
                <a:spcPct val="110000"/>
              </a:lnSpc>
              <a:defRPr sz="18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lnSpc>
                <a:spcPct val="110000"/>
              </a:lnSpc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lnSpc>
                <a:spcPct val="110000"/>
              </a:lnSpc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lnSpc>
                <a:spcPct val="110000"/>
              </a:lnSpc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93633D4-5526-4EB1-9625-0206DA8B20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736" y="5362956"/>
            <a:ext cx="1386840" cy="1399825"/>
          </a:xfrm>
          <a:prstGeom prst="rect">
            <a:avLst/>
          </a:prstGeom>
        </p:spPr>
      </p:pic>
      <p:sp>
        <p:nvSpPr>
          <p:cNvPr id="7" name="Tijdelijke aanduiding voor voettekst 3">
            <a:extLst>
              <a:ext uri="{FF2B5EF4-FFF2-40B4-BE49-F238E27FC236}">
                <a16:creationId xmlns:a16="http://schemas.microsoft.com/office/drawing/2014/main" id="{C0203667-096F-A4CB-B733-C438A9A330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566390"/>
            <a:ext cx="4114800" cy="198215"/>
          </a:xfrm>
        </p:spPr>
        <p:txBody>
          <a:bodyPr/>
          <a:lstStyle>
            <a:lvl1pPr>
              <a:defRPr sz="1000"/>
            </a:lvl1pPr>
          </a:lstStyle>
          <a:p>
            <a:pPr algn="ctr"/>
            <a:r>
              <a:rPr lang="nl-NL" dirty="0"/>
              <a:t>© CP-Net</a:t>
            </a:r>
          </a:p>
        </p:txBody>
      </p:sp>
    </p:spTree>
    <p:extLst>
      <p:ext uri="{BB962C8B-B14F-4D97-AF65-F5344CB8AC3E}">
        <p14:creationId xmlns:p14="http://schemas.microsoft.com/office/powerpoint/2010/main" val="2872583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6D2077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6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sz="26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6950E4C0-31DA-4B39-A47C-EB8D5B5E71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736" y="5362956"/>
            <a:ext cx="1386840" cy="139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263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rgbClr val="6D2077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6634E34-3AEA-4E30-B005-D3EDE5D94B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736" y="5362956"/>
            <a:ext cx="1386840" cy="139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425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5B03357-B345-4DB4-AB74-744C2C3134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736" y="5362956"/>
            <a:ext cx="1386840" cy="139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358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28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2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CB5F760-68D2-4707-A44D-6BC835B818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736" y="5362956"/>
            <a:ext cx="1386840" cy="139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568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347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AB314EB-E4A9-4AFA-B5BD-A80ABEF9490A}"/>
              </a:ext>
            </a:extLst>
          </p:cNvPr>
          <p:cNvSpPr/>
          <p:nvPr userDrawn="1"/>
        </p:nvSpPr>
        <p:spPr>
          <a:xfrm>
            <a:off x="0" y="0"/>
            <a:ext cx="536448" cy="2286000"/>
          </a:xfrm>
          <a:prstGeom prst="rect">
            <a:avLst/>
          </a:prstGeom>
          <a:solidFill>
            <a:srgbClr val="8F1F65"/>
          </a:solidFill>
          <a:ln>
            <a:solidFill>
              <a:srgbClr val="8F1F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317F2A36-7E99-42A9-888B-CFE50EC74F98}"/>
              </a:ext>
            </a:extLst>
          </p:cNvPr>
          <p:cNvSpPr/>
          <p:nvPr userDrawn="1"/>
        </p:nvSpPr>
        <p:spPr>
          <a:xfrm>
            <a:off x="0" y="2273808"/>
            <a:ext cx="536448" cy="2286000"/>
          </a:xfrm>
          <a:prstGeom prst="rect">
            <a:avLst/>
          </a:prstGeom>
          <a:ln>
            <a:solidFill>
              <a:srgbClr val="6D20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16727D81-AD79-44B2-8361-CC4344BAC30A}"/>
              </a:ext>
            </a:extLst>
          </p:cNvPr>
          <p:cNvSpPr/>
          <p:nvPr userDrawn="1"/>
        </p:nvSpPr>
        <p:spPr>
          <a:xfrm>
            <a:off x="0" y="4572000"/>
            <a:ext cx="536448" cy="2286000"/>
          </a:xfrm>
          <a:prstGeom prst="rect">
            <a:avLst/>
          </a:prstGeom>
          <a:solidFill>
            <a:srgbClr val="005EB8"/>
          </a:solidFill>
          <a:ln>
            <a:solidFill>
              <a:srgbClr val="005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jdelijke aanduiding voor voettekst 3">
            <a:extLst>
              <a:ext uri="{FF2B5EF4-FFF2-40B4-BE49-F238E27FC236}">
                <a16:creationId xmlns:a16="http://schemas.microsoft.com/office/drawing/2014/main" id="{E9094C34-7701-9B41-BA7E-D37E27399D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66390"/>
            <a:ext cx="4114800" cy="19821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 algn="ctr"/>
            <a:r>
              <a:rPr lang="nl-NL" dirty="0"/>
              <a:t>© CP-Net</a:t>
            </a:r>
          </a:p>
        </p:txBody>
      </p:sp>
    </p:spTree>
    <p:extLst>
      <p:ext uri="{BB962C8B-B14F-4D97-AF65-F5344CB8AC3E}">
        <p14:creationId xmlns:p14="http://schemas.microsoft.com/office/powerpoint/2010/main" val="671036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6D2077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richtlijnendatabase.nl/richtlijn/spastische_cerebrale_parese_bij_kinderen/diagnostiek_van_cerebrale_parese/benoeming_type_bewegingsstoornis_bij_cp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hyperlink" Target="https://richtlijnendatabase.nl/richtlijn/spastische_cerebrale_parese_bij_kinderen/diagnostiek_van_cerebrale_parese/ernst_cp_en_grof_motorisch_functioneren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anchild.ca/system/tenon/assets/attachments/000/000/067/original/GMFCS-ER_Translation-Dutch.pdf" TargetMode="External"/><Relationship Id="rId5" Type="http://schemas.openxmlformats.org/officeDocument/2006/relationships/hyperlink" Target="https://canchild.ca/en/resources/42-gross-motor-function-classification-system-expanded-revised-gmfcs-e-r" TargetMode="External"/><Relationship Id="rId4" Type="http://schemas.openxmlformats.org/officeDocument/2006/relationships/image" Target="../media/image1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macs.nu/files/MACS_Dutch_2010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acs.nu/level-identification-chart.php" TargetMode="External"/><Relationship Id="rId5" Type="http://schemas.openxmlformats.org/officeDocument/2006/relationships/image" Target="../media/image11.jpg"/><Relationship Id="rId4" Type="http://schemas.openxmlformats.org/officeDocument/2006/relationships/hyperlink" Target="https://richtlijnendatabase.nl/richtlijn/spastische_cerebrale_parese_bij_kinderen/diagnostiek_van_cerebrale_parese/classificatie_ernst_van_spastische_cp.htm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cfcs.us/wp-content/uploads/2014/01/Dutch_CFCS_2012_06_04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fcs.us/" TargetMode="External"/><Relationship Id="rId5" Type="http://schemas.openxmlformats.org/officeDocument/2006/relationships/image" Target="../media/image12.jpg"/><Relationship Id="rId4" Type="http://schemas.openxmlformats.org/officeDocument/2006/relationships/hyperlink" Target="https://richtlijnendatabase.nl/richtlijn/spastische_cerebrale_parese_bij_kinderen/diagnostiek_van_cerebrale_parese/classificatie_communicatieproblemen_bij_cp.htm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ssexcommunity.nhs.uk/downloads/get-involved/research/chailey-research/edacs/edacs-classificationsystem-dutch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ussexcommunity.nhs.uk/get-involved/research/chailey-research/eating-drinking-classification.htm" TargetMode="Externa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cp-net.nl/zorgprofessionals/wat-is-cerebrale-parese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cpregister.nl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richtlijnendatabase.nl/richtlijn/spastische_cerebrale_parese_bij_kinderen/spastische_cerebrale_parese_-_startpagina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revaliderendoejesamen.nl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richtlijnendatabase.nl/richtlijn/kwaliteitsstandaard_-_jongeren_in_transitie_van_kinderzorg_naar_volwassenenzorg/startpagina_-_jongeren_in_transitie_van_kinderzorg_naar_volwassenenzorg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hyperlink" Target="https://www.revalidatie.nl/wp-content/uploads/2022/10/behandelkader_cp_volwassenen_-_geaccordeerd_door_alv_22-4-2021.pdf" TargetMode="Externa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https://cpenontwikkeling.nl/" TargetMode="External"/><Relationship Id="rId13" Type="http://schemas.openxmlformats.org/officeDocument/2006/relationships/hyperlink" Target="https://www.wijencp.nl/" TargetMode="External"/><Relationship Id="rId3" Type="http://schemas.openxmlformats.org/officeDocument/2006/relationships/hyperlink" Target="https://richtlijnendatabase.nl/richtlijn/spastische_cerebrale_parese_bij_kinderen/spastische_cerebrale_parese_-_startpagina.html" TargetMode="External"/><Relationship Id="rId7" Type="http://schemas.openxmlformats.org/officeDocument/2006/relationships/hyperlink" Target="https://www.kinderneurologie.eu/ziektebeelden/beweging/cerebraleparese.php" TargetMode="External"/><Relationship Id="rId12" Type="http://schemas.openxmlformats.org/officeDocument/2006/relationships/hyperlink" Target="https://cpengedrag.nl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evalidatie.nl/wp-content/uploads/2022/10/behandelkader_cp_volwassenen_-_geaccordeerd_door_alv_22-4-2021.pdf" TargetMode="External"/><Relationship Id="rId11" Type="http://schemas.openxmlformats.org/officeDocument/2006/relationships/hyperlink" Target="https://cpnederland.nl/" TargetMode="External"/><Relationship Id="rId5" Type="http://schemas.openxmlformats.org/officeDocument/2006/relationships/hyperlink" Target="https://richtlijnendatabase.nl/richtlijn/kwaliteitsstandaard_-_jongeren_in_transitie_van_kinderzorg_naar_volwassenenzorg/startpagina_-_jongeren_in_transitie_van_kinderzorg_naar_volwassenenzorg.html" TargetMode="External"/><Relationship Id="rId10" Type="http://schemas.openxmlformats.org/officeDocument/2006/relationships/hyperlink" Target="https://cpregister.nl/" TargetMode="External"/><Relationship Id="rId4" Type="http://schemas.openxmlformats.org/officeDocument/2006/relationships/hyperlink" Target="https://revaliderendoejesamen.nl/" TargetMode="External"/><Relationship Id="rId9" Type="http://schemas.openxmlformats.org/officeDocument/2006/relationships/hyperlink" Target="https://cp-net.nl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richtlijnendatabase.nl/richtlijn/spastische_cerebrale_parese_bij_kinderen/diagnostiek_van_cerebrale_parese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ichtlijnendatabase.nl/richtlijn/spastische_cerebrale_parese_bij_kinderen/diagnostiek_van_cerebrale_parese/vaststellen_beschadiging_hersenen_bij_cp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03D6E2-FEEB-4D15-BF1B-454B5F5AA6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9760" y="1888871"/>
            <a:ext cx="9144000" cy="978154"/>
          </a:xfrm>
        </p:spPr>
        <p:txBody>
          <a:bodyPr anchor="t"/>
          <a:lstStyle/>
          <a:p>
            <a:r>
              <a:rPr lang="nl-NL"/>
              <a:t>Cerebrale Parese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F74848A-B511-4AAC-9BF1-87DF6D03C5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nl-NL"/>
              <a:t>Algemene informatie over CP </a:t>
            </a:r>
          </a:p>
          <a:p>
            <a:pPr>
              <a:lnSpc>
                <a:spcPct val="110000"/>
              </a:lnSpc>
            </a:pPr>
            <a:r>
              <a:rPr lang="nl-NL"/>
              <a:t>voor zorgprofessionals en andere geïnteresseerden</a:t>
            </a:r>
          </a:p>
        </p:txBody>
      </p:sp>
      <p:pic>
        <p:nvPicPr>
          <p:cNvPr id="6" name="Afbeelding 5" descr="Afbeelding met binnen&#10;&#10;Automatisch gegenereerde beschrijving">
            <a:extLst>
              <a:ext uri="{FF2B5EF4-FFF2-40B4-BE49-F238E27FC236}">
                <a16:creationId xmlns:a16="http://schemas.microsoft.com/office/drawing/2014/main" id="{D9B54C15-3CA6-A569-93CC-81D6D835D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981" y="2996792"/>
            <a:ext cx="2781478" cy="1854318"/>
          </a:xfrm>
          <a:prstGeom prst="rect">
            <a:avLst/>
          </a:prstGeom>
        </p:spPr>
      </p:pic>
      <p:pic>
        <p:nvPicPr>
          <p:cNvPr id="8" name="Afbeelding 7" descr="Afbeelding met tekst, binnen, persoon, gevuld&#10;&#10;Automatisch gegenereerde beschrijving">
            <a:extLst>
              <a:ext uri="{FF2B5EF4-FFF2-40B4-BE49-F238E27FC236}">
                <a16:creationId xmlns:a16="http://schemas.microsoft.com/office/drawing/2014/main" id="{F26CDF28-18DD-6C54-801E-617F021316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543" y="2996792"/>
            <a:ext cx="2781478" cy="1854318"/>
          </a:xfrm>
          <a:prstGeom prst="rect">
            <a:avLst/>
          </a:prstGeom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FEE45CA-5F40-65AB-3445-5031BF8BA1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566390"/>
            <a:ext cx="4114800" cy="198215"/>
          </a:xfrm>
        </p:spPr>
        <p:txBody>
          <a:bodyPr/>
          <a:lstStyle>
            <a:lvl1pPr>
              <a:defRPr sz="1000"/>
            </a:lvl1pPr>
          </a:lstStyle>
          <a:p>
            <a:pPr algn="ctr"/>
            <a:r>
              <a:rPr lang="nl-NL" dirty="0"/>
              <a:t>© CP-Net</a:t>
            </a:r>
          </a:p>
        </p:txBody>
      </p:sp>
    </p:spTree>
    <p:extLst>
      <p:ext uri="{BB962C8B-B14F-4D97-AF65-F5344CB8AC3E}">
        <p14:creationId xmlns:p14="http://schemas.microsoft.com/office/powerpoint/2010/main" val="244755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623AFE-7248-1ABC-9F61-A9BC3E143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/>
              <a:t>Gevolgen van CP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C9AF55-A22E-700D-75D1-9EBBF9928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nl-NL" sz="2000" dirty="0"/>
              <a:t>Per definitie problemen met houding en beweging</a:t>
            </a:r>
          </a:p>
          <a:p>
            <a:pPr>
              <a:lnSpc>
                <a:spcPct val="110000"/>
              </a:lnSpc>
            </a:pPr>
            <a:r>
              <a:rPr lang="nl-NL" sz="2000" dirty="0"/>
              <a:t>Bij baby vertraagde ontwikkeling vaardigheden: </a:t>
            </a:r>
          </a:p>
          <a:p>
            <a:pPr lvl="1">
              <a:lnSpc>
                <a:spcPct val="110000"/>
              </a:lnSpc>
            </a:pPr>
            <a:r>
              <a:rPr lang="nl-NL" sz="1600" dirty="0"/>
              <a:t>Hoofdbalans, zitbalans, omrollen, kruipen, gaan staan, gebruik beide handen, lopen, rennen</a:t>
            </a:r>
          </a:p>
          <a:p>
            <a:pPr>
              <a:lnSpc>
                <a:spcPct val="110000"/>
              </a:lnSpc>
            </a:pPr>
            <a:r>
              <a:rPr lang="nl-NL" sz="2000" dirty="0"/>
              <a:t>Manier van bewegen is anders, 3 groepen:</a:t>
            </a:r>
          </a:p>
          <a:p>
            <a:pPr marL="800100" lvl="1" indent="-342900">
              <a:lnSpc>
                <a:spcPct val="110000"/>
              </a:lnSpc>
              <a:buFont typeface="+mj-lt"/>
              <a:buAutoNum type="arabicPeriod"/>
            </a:pPr>
            <a:r>
              <a:rPr lang="nl-NL" sz="1600" dirty="0"/>
              <a:t>Spastische CP, dit is een spastische bewegingsstoornis</a:t>
            </a:r>
          </a:p>
          <a:p>
            <a:pPr marL="800100" lvl="1" indent="-342900">
              <a:lnSpc>
                <a:spcPct val="110000"/>
              </a:lnSpc>
              <a:buFont typeface="+mj-lt"/>
              <a:buAutoNum type="arabicPeriod"/>
            </a:pPr>
            <a:r>
              <a:rPr lang="nl-NL" sz="1600" dirty="0"/>
              <a:t>Atactische CP, dit is een coördinatiestoornis</a:t>
            </a:r>
          </a:p>
          <a:p>
            <a:pPr marL="800100" lvl="1" indent="-342900">
              <a:lnSpc>
                <a:spcPct val="110000"/>
              </a:lnSpc>
              <a:buFont typeface="+mj-lt"/>
              <a:buAutoNum type="arabicPeriod"/>
            </a:pPr>
            <a:r>
              <a:rPr lang="nl-NL" sz="1600" dirty="0" err="1"/>
              <a:t>Dyskinetische</a:t>
            </a:r>
            <a:r>
              <a:rPr lang="nl-NL" sz="1600" dirty="0"/>
              <a:t> CP, dit is te veel bewegingen, schokkerig, verkrampend of allebei</a:t>
            </a:r>
          </a:p>
          <a:p>
            <a:pPr>
              <a:lnSpc>
                <a:spcPct val="110000"/>
              </a:lnSpc>
            </a:pPr>
            <a:r>
              <a:rPr lang="nl-NL" sz="2000" dirty="0"/>
              <a:t>Bewegingsstoornis kan voorkomen</a:t>
            </a:r>
          </a:p>
          <a:p>
            <a:pPr lvl="1">
              <a:lnSpc>
                <a:spcPct val="110000"/>
              </a:lnSpc>
            </a:pPr>
            <a:r>
              <a:rPr lang="nl-NL" sz="1600" dirty="0"/>
              <a:t>Unilateraal, dit is in een lichaamshelft</a:t>
            </a:r>
          </a:p>
          <a:p>
            <a:pPr lvl="1">
              <a:lnSpc>
                <a:spcPct val="110000"/>
              </a:lnSpc>
            </a:pPr>
            <a:r>
              <a:rPr lang="nl-NL" sz="1600" dirty="0"/>
              <a:t>Bilateraal, dit is in hele lichaam</a:t>
            </a:r>
          </a:p>
          <a:p>
            <a:pPr lvl="1">
              <a:lnSpc>
                <a:spcPct val="110000"/>
              </a:lnSpc>
            </a:pPr>
            <a:endParaRPr lang="nl-NL" sz="1600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3F03446-E274-804C-BFE2-48584C23CB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566390"/>
            <a:ext cx="4114800" cy="198215"/>
          </a:xfrm>
        </p:spPr>
        <p:txBody>
          <a:bodyPr/>
          <a:lstStyle>
            <a:lvl1pPr>
              <a:defRPr sz="1000"/>
            </a:lvl1pPr>
          </a:lstStyle>
          <a:p>
            <a:pPr algn="ctr"/>
            <a:r>
              <a:rPr lang="nl-NL" dirty="0"/>
              <a:t>© CP-Net</a:t>
            </a:r>
          </a:p>
        </p:txBody>
      </p:sp>
    </p:spTree>
    <p:extLst>
      <p:ext uri="{BB962C8B-B14F-4D97-AF65-F5344CB8AC3E}">
        <p14:creationId xmlns:p14="http://schemas.microsoft.com/office/powerpoint/2010/main" val="76532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623AFE-7248-1ABC-9F61-A9BC3E143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/>
              <a:t>‘Anders’ bewegen: 3 typen</a:t>
            </a:r>
            <a:endParaRPr lang="nl-NL" sz="360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C9AF55-A22E-700D-75D1-9EBBF9928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nl-NL" sz="2000" dirty="0"/>
              <a:t>Spastische CP ofwel een spastische bewegingsstoornis</a:t>
            </a:r>
          </a:p>
          <a:p>
            <a:pPr lvl="1">
              <a:lnSpc>
                <a:spcPct val="110000"/>
              </a:lnSpc>
            </a:pPr>
            <a:r>
              <a:rPr lang="nl-NL" sz="1600" dirty="0"/>
              <a:t>Bewegingen zijn stijf, niet vloeiend, ook moeilijk bewegen bij verzorging door stijfheid</a:t>
            </a:r>
          </a:p>
          <a:p>
            <a:pPr lvl="1">
              <a:lnSpc>
                <a:spcPct val="110000"/>
              </a:lnSpc>
            </a:pPr>
            <a:r>
              <a:rPr lang="nl-NL" sz="1600" dirty="0"/>
              <a:t>Bij deze bewegingsstoornis grootste risico op ontwikkelen van vergroeiingen</a:t>
            </a:r>
          </a:p>
          <a:p>
            <a:pPr lvl="1">
              <a:lnSpc>
                <a:spcPct val="110000"/>
              </a:lnSpc>
            </a:pPr>
            <a:r>
              <a:rPr lang="nl-NL" sz="1600" dirty="0"/>
              <a:t>Komt meeste voor: ~80%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nl-NL" sz="2000" dirty="0"/>
              <a:t>Atactische CP, ofwel een coördinatiestoornis</a:t>
            </a:r>
          </a:p>
          <a:p>
            <a:pPr lvl="1">
              <a:lnSpc>
                <a:spcPct val="110000"/>
              </a:lnSpc>
            </a:pPr>
            <a:r>
              <a:rPr lang="nl-NL" sz="1600" dirty="0"/>
              <a:t>Bewegingen verlopen schokkerig en minder precies</a:t>
            </a:r>
          </a:p>
          <a:p>
            <a:pPr lvl="1">
              <a:lnSpc>
                <a:spcPct val="110000"/>
              </a:lnSpc>
            </a:pPr>
            <a:r>
              <a:rPr lang="nl-NL" sz="1600" dirty="0"/>
              <a:t>Ontwikkeling van hoofdbalans en rompbalans is moeilijk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nl-NL" sz="2000" dirty="0" err="1"/>
              <a:t>Dyskinetische</a:t>
            </a:r>
            <a:r>
              <a:rPr lang="nl-NL" sz="2000" dirty="0"/>
              <a:t> CP, ofwel te veel bewegingen, schokkerig, verkrampend of allebei</a:t>
            </a:r>
          </a:p>
          <a:p>
            <a:pPr lvl="1">
              <a:lnSpc>
                <a:spcPct val="110000"/>
              </a:lnSpc>
            </a:pPr>
            <a:r>
              <a:rPr lang="nl-NL" sz="1600" dirty="0"/>
              <a:t>Baby kan in begin alleen slap zijn</a:t>
            </a:r>
          </a:p>
          <a:p>
            <a:pPr lvl="1">
              <a:lnSpc>
                <a:spcPct val="110000"/>
              </a:lnSpc>
            </a:pPr>
            <a:r>
              <a:rPr lang="nl-NL" sz="1600" dirty="0"/>
              <a:t>Na 1</a:t>
            </a:r>
            <a:r>
              <a:rPr lang="nl-NL" sz="1600" baseline="30000" dirty="0"/>
              <a:t>e</a:t>
            </a:r>
            <a:r>
              <a:rPr lang="nl-NL" sz="1600" dirty="0"/>
              <a:t> verjaardag geleidelijk optreden abnormale bewegingen die toenemen tijdens opgroeien</a:t>
            </a:r>
          </a:p>
          <a:p>
            <a:endParaRPr lang="nl-NL" sz="1800" dirty="0"/>
          </a:p>
          <a:p>
            <a:r>
              <a:rPr lang="nl-NL" sz="1300" dirty="0"/>
              <a:t>Zie </a:t>
            </a:r>
            <a:r>
              <a:rPr lang="nl-NL" sz="1500" dirty="0">
                <a:hlinkClick r:id="rId3"/>
              </a:rPr>
              <a:t>Richtlijn CP 4.3</a:t>
            </a:r>
            <a:endParaRPr lang="nl-NL" sz="1500" dirty="0"/>
          </a:p>
          <a:p>
            <a:pPr lvl="1">
              <a:lnSpc>
                <a:spcPct val="110000"/>
              </a:lnSpc>
            </a:pPr>
            <a:endParaRPr lang="nl-NL" sz="1600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E594C35-AC1D-65AD-62AC-68D6103A96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566390"/>
            <a:ext cx="4114800" cy="198215"/>
          </a:xfrm>
        </p:spPr>
        <p:txBody>
          <a:bodyPr/>
          <a:lstStyle>
            <a:lvl1pPr>
              <a:defRPr sz="1000"/>
            </a:lvl1pPr>
          </a:lstStyle>
          <a:p>
            <a:pPr algn="ctr"/>
            <a:r>
              <a:rPr lang="nl-NL" dirty="0"/>
              <a:t>© CP-Net</a:t>
            </a:r>
          </a:p>
        </p:txBody>
      </p:sp>
    </p:spTree>
    <p:extLst>
      <p:ext uri="{BB962C8B-B14F-4D97-AF65-F5344CB8AC3E}">
        <p14:creationId xmlns:p14="http://schemas.microsoft.com/office/powerpoint/2010/main" val="1411074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623AFE-7248-1ABC-9F61-A9BC3E143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/>
              <a:t>Andere stoornissen hersenfuncties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C9AF55-A22E-700D-75D1-9EBBF9928A4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nl-NL" sz="2000"/>
              <a:t>Mogelijke andere stoornissen</a:t>
            </a:r>
          </a:p>
          <a:p>
            <a:pPr lvl="1">
              <a:lnSpc>
                <a:spcPct val="110000"/>
              </a:lnSpc>
            </a:pPr>
            <a:r>
              <a:rPr lang="nl-NL" sz="1600"/>
              <a:t>Verminderd gevoel</a:t>
            </a:r>
          </a:p>
          <a:p>
            <a:pPr lvl="1">
              <a:lnSpc>
                <a:spcPct val="110000"/>
              </a:lnSpc>
            </a:pPr>
            <a:r>
              <a:rPr lang="nl-NL" sz="1600"/>
              <a:t>Veranderde reactie op zintuiglijke prikkels zoals zien, horen, voelen</a:t>
            </a:r>
          </a:p>
          <a:p>
            <a:pPr lvl="1">
              <a:lnSpc>
                <a:spcPct val="110000"/>
              </a:lnSpc>
            </a:pPr>
            <a:r>
              <a:rPr lang="nl-NL" sz="1600"/>
              <a:t>Stoornis in zien en horen</a:t>
            </a:r>
          </a:p>
          <a:p>
            <a:pPr lvl="1">
              <a:lnSpc>
                <a:spcPct val="110000"/>
              </a:lnSpc>
            </a:pPr>
            <a:r>
              <a:rPr lang="nl-NL" sz="1600"/>
              <a:t>Verminderd leervermogen</a:t>
            </a:r>
          </a:p>
          <a:p>
            <a:pPr lvl="1">
              <a:lnSpc>
                <a:spcPct val="110000"/>
              </a:lnSpc>
            </a:pPr>
            <a:r>
              <a:rPr lang="nl-NL" sz="1600"/>
              <a:t>Problemen met gedrag en slapen</a:t>
            </a:r>
          </a:p>
          <a:p>
            <a:pPr lvl="1">
              <a:lnSpc>
                <a:spcPct val="110000"/>
              </a:lnSpc>
            </a:pPr>
            <a:r>
              <a:rPr lang="nl-NL" sz="1600"/>
              <a:t>Problemen met slikken en praten</a:t>
            </a:r>
          </a:p>
          <a:p>
            <a:pPr marL="0" indent="0">
              <a:lnSpc>
                <a:spcPct val="110000"/>
              </a:lnSpc>
              <a:buNone/>
            </a:pPr>
            <a:endParaRPr lang="nl-NL" sz="1600"/>
          </a:p>
          <a:p>
            <a:pPr>
              <a:lnSpc>
                <a:spcPct val="110000"/>
              </a:lnSpc>
            </a:pPr>
            <a:endParaRPr lang="nl-NL" sz="200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51BF8FC-7D10-D1B0-5F10-5748D6388F8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nl-NL" sz="2000"/>
              <a:t>Epilepsie</a:t>
            </a:r>
          </a:p>
          <a:p>
            <a:pPr lvl="1">
              <a:lnSpc>
                <a:spcPct val="110000"/>
              </a:lnSpc>
            </a:pPr>
            <a:r>
              <a:rPr lang="nl-NL" sz="1600"/>
              <a:t>Kan ontstaan door hersenbeschadiging</a:t>
            </a:r>
          </a:p>
          <a:p>
            <a:pPr lvl="1">
              <a:lnSpc>
                <a:spcPct val="110000"/>
              </a:lnSpc>
            </a:pPr>
            <a:r>
              <a:rPr lang="nl-NL" sz="1600"/>
              <a:t>Behandeling met medicijnen nodig</a:t>
            </a:r>
          </a:p>
          <a:p>
            <a:pPr lvl="1">
              <a:lnSpc>
                <a:spcPct val="110000"/>
              </a:lnSpc>
            </a:pPr>
            <a:r>
              <a:rPr lang="nl-NL" sz="1600"/>
              <a:t>Geen negatieve invloed op ontwikkeling kind</a:t>
            </a:r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589D5EA-E061-2EA6-E071-C7BC14CFA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703" y="4641161"/>
            <a:ext cx="9141754" cy="1957709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5C12F9B6-04A1-F3EF-BD46-4EE04847E4DE}"/>
              </a:ext>
            </a:extLst>
          </p:cNvPr>
          <p:cNvSpPr txBox="1"/>
          <p:nvPr/>
        </p:nvSpPr>
        <p:spPr>
          <a:xfrm>
            <a:off x="9137231" y="4364162"/>
            <a:ext cx="1419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Bron: CP Nederland</a:t>
            </a:r>
          </a:p>
        </p:txBody>
      </p:sp>
      <p:sp>
        <p:nvSpPr>
          <p:cNvPr id="8" name="Tijdelijke aanduiding voor voettekst 3">
            <a:extLst>
              <a:ext uri="{FF2B5EF4-FFF2-40B4-BE49-F238E27FC236}">
                <a16:creationId xmlns:a16="http://schemas.microsoft.com/office/drawing/2014/main" id="{297D2515-0668-92D7-5A24-DE96DC614D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566390"/>
            <a:ext cx="4114800" cy="198215"/>
          </a:xfrm>
        </p:spPr>
        <p:txBody>
          <a:bodyPr/>
          <a:lstStyle>
            <a:lvl1pPr>
              <a:defRPr sz="1000"/>
            </a:lvl1pPr>
          </a:lstStyle>
          <a:p>
            <a:pPr algn="ctr"/>
            <a:r>
              <a:rPr lang="nl-NL" dirty="0"/>
              <a:t>© CP-Net</a:t>
            </a:r>
          </a:p>
        </p:txBody>
      </p:sp>
    </p:spTree>
    <p:extLst>
      <p:ext uri="{BB962C8B-B14F-4D97-AF65-F5344CB8AC3E}">
        <p14:creationId xmlns:p14="http://schemas.microsoft.com/office/powerpoint/2010/main" val="185510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623AFE-7248-1ABC-9F61-A9BC3E143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/>
              <a:t>Inhoud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C9AF55-A22E-700D-75D1-9EBBF9928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Inleiding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Diagnose CP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1600" b="1" dirty="0">
                <a:solidFill>
                  <a:srgbClr val="6D2077"/>
                </a:solidFill>
              </a:rPr>
              <a:t>Beschrijving ernst en gevolgen van CP</a:t>
            </a:r>
          </a:p>
          <a:p>
            <a:pPr lvl="1"/>
            <a:r>
              <a:rPr lang="nl-NL" sz="1600" dirty="0"/>
              <a:t>Classificatie verplaatsen: GMFCS</a:t>
            </a:r>
          </a:p>
          <a:p>
            <a:pPr lvl="1"/>
            <a:r>
              <a:rPr lang="nl-NL" sz="1600" dirty="0"/>
              <a:t>Classificatie handvaardigheid: MACS</a:t>
            </a:r>
          </a:p>
          <a:p>
            <a:pPr lvl="1"/>
            <a:r>
              <a:rPr lang="nl-NL" sz="1600" dirty="0"/>
              <a:t>Classificatie communicatie: CFCS</a:t>
            </a:r>
          </a:p>
          <a:p>
            <a:pPr lvl="1"/>
            <a:r>
              <a:rPr lang="nl-NL" sz="1600" dirty="0"/>
              <a:t>Classificatie eten en drinken: EDACS</a:t>
            </a:r>
          </a:p>
          <a:p>
            <a:pPr lvl="1"/>
            <a:r>
              <a:rPr lang="nl-NL" sz="1600" dirty="0"/>
              <a:t>Stoornis in zien: CVI</a:t>
            </a:r>
          </a:p>
          <a:p>
            <a:pPr lvl="1"/>
            <a:r>
              <a:rPr lang="nl-NL" sz="1600" dirty="0"/>
              <a:t>Classificatie visuele functie: VFCS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Ontwikkeling lichaamsfuncties en vaardigheden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Behandeling</a:t>
            </a:r>
          </a:p>
          <a:p>
            <a:pPr marL="800100" lvl="1" indent="-342900">
              <a:buFont typeface="+mj-lt"/>
              <a:buAutoNum type="alphaLcPeriod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Behandeling van lichaamsfuncties</a:t>
            </a:r>
          </a:p>
          <a:p>
            <a:pPr marL="800100" lvl="1" indent="-342900">
              <a:buFont typeface="+mj-lt"/>
              <a:buAutoNum type="alphaLcPeriod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Behandeling: verbetering van activiteiten en participatie</a:t>
            </a:r>
          </a:p>
          <a:p>
            <a:pPr marL="800100" lvl="1" indent="-342900">
              <a:buFont typeface="+mj-lt"/>
              <a:buAutoNum type="alphaLcPeriod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Organisatie van zorg en samenwerking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(Jong)volwassenen</a:t>
            </a:r>
          </a:p>
          <a:p>
            <a:endParaRPr lang="nl-NL" sz="2000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6A7FDA2-492D-0DE5-2AB3-552B3F72E5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566390"/>
            <a:ext cx="4114800" cy="198215"/>
          </a:xfrm>
        </p:spPr>
        <p:txBody>
          <a:bodyPr/>
          <a:lstStyle>
            <a:lvl1pPr>
              <a:defRPr sz="1000"/>
            </a:lvl1pPr>
          </a:lstStyle>
          <a:p>
            <a:pPr algn="ctr"/>
            <a:r>
              <a:rPr lang="nl-NL" dirty="0"/>
              <a:t>© CP-Net</a:t>
            </a:r>
          </a:p>
        </p:txBody>
      </p:sp>
    </p:spTree>
    <p:extLst>
      <p:ext uri="{BB962C8B-B14F-4D97-AF65-F5344CB8AC3E}">
        <p14:creationId xmlns:p14="http://schemas.microsoft.com/office/powerpoint/2010/main" val="376762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623AFE-7248-1ABC-9F61-A9BC3E143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/>
              <a:t>3. Beschrijving van ernst en gevolgen CP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C9AF55-A22E-700D-75D1-9EBBF9928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nl-NL" sz="2000"/>
              <a:t>Classificaties voor beschrijven van ernst van gevolgen van CP</a:t>
            </a:r>
          </a:p>
          <a:p>
            <a:pPr lvl="1">
              <a:lnSpc>
                <a:spcPct val="110000"/>
              </a:lnSpc>
            </a:pPr>
            <a:r>
              <a:rPr lang="nl-NL" sz="1600"/>
              <a:t>Beperkingen in verplaatsen		Gross Motor </a:t>
            </a:r>
            <a:r>
              <a:rPr lang="nl-NL" sz="1600" err="1"/>
              <a:t>Function</a:t>
            </a:r>
            <a:r>
              <a:rPr lang="nl-NL" sz="1600"/>
              <a:t> </a:t>
            </a:r>
            <a:r>
              <a:rPr lang="nl-NL" sz="1600" err="1"/>
              <a:t>Classification</a:t>
            </a:r>
            <a:r>
              <a:rPr lang="nl-NL" sz="1600"/>
              <a:t> System: GMFCS</a:t>
            </a:r>
          </a:p>
          <a:p>
            <a:pPr lvl="1">
              <a:lnSpc>
                <a:spcPct val="110000"/>
              </a:lnSpc>
            </a:pPr>
            <a:r>
              <a:rPr lang="nl-NL" sz="1600"/>
              <a:t>Beperkingen in handvaardigheid 	Manual Activity </a:t>
            </a:r>
            <a:r>
              <a:rPr lang="nl-NL" sz="1600" err="1"/>
              <a:t>Classification</a:t>
            </a:r>
            <a:r>
              <a:rPr lang="nl-NL" sz="1600"/>
              <a:t> System: MACS</a:t>
            </a:r>
          </a:p>
          <a:p>
            <a:pPr lvl="1">
              <a:lnSpc>
                <a:spcPct val="110000"/>
              </a:lnSpc>
            </a:pPr>
            <a:r>
              <a:rPr lang="nl-NL" sz="1600"/>
              <a:t>Beperkingen in communicatie	Communication </a:t>
            </a:r>
            <a:r>
              <a:rPr lang="nl-NL" sz="1600" err="1"/>
              <a:t>Function</a:t>
            </a:r>
            <a:r>
              <a:rPr lang="nl-NL" sz="1600"/>
              <a:t> </a:t>
            </a:r>
            <a:r>
              <a:rPr lang="nl-NL" sz="1600" err="1"/>
              <a:t>Classification</a:t>
            </a:r>
            <a:r>
              <a:rPr lang="nl-NL" sz="1600"/>
              <a:t> System: CFCS</a:t>
            </a:r>
          </a:p>
          <a:p>
            <a:pPr lvl="1">
              <a:lnSpc>
                <a:spcPct val="110000"/>
              </a:lnSpc>
            </a:pPr>
            <a:r>
              <a:rPr lang="nl-NL" sz="1600"/>
              <a:t>Moeilijkheden met eten en drinken 	</a:t>
            </a:r>
            <a:r>
              <a:rPr lang="nl-NL" sz="1600" err="1"/>
              <a:t>Eating</a:t>
            </a:r>
            <a:r>
              <a:rPr lang="nl-NL" sz="1600"/>
              <a:t> </a:t>
            </a:r>
            <a:r>
              <a:rPr lang="nl-NL" sz="1600" err="1"/>
              <a:t>and</a:t>
            </a:r>
            <a:r>
              <a:rPr lang="nl-NL" sz="1600"/>
              <a:t> </a:t>
            </a:r>
            <a:r>
              <a:rPr lang="nl-NL" sz="1600" err="1"/>
              <a:t>Drinking</a:t>
            </a:r>
            <a:r>
              <a:rPr lang="nl-NL" sz="1600"/>
              <a:t> </a:t>
            </a:r>
            <a:r>
              <a:rPr lang="nl-NL" sz="1600" err="1"/>
              <a:t>Ability</a:t>
            </a:r>
            <a:r>
              <a:rPr lang="nl-NL" sz="1600"/>
              <a:t> </a:t>
            </a:r>
            <a:r>
              <a:rPr lang="nl-NL" sz="1600" err="1"/>
              <a:t>Classification</a:t>
            </a:r>
            <a:r>
              <a:rPr lang="nl-NL" sz="1600"/>
              <a:t> System EDACS</a:t>
            </a:r>
          </a:p>
          <a:p>
            <a:pPr lvl="1">
              <a:lnSpc>
                <a:spcPct val="110000"/>
              </a:lnSpc>
            </a:pPr>
            <a:r>
              <a:rPr lang="nl-NL" sz="1600"/>
              <a:t>Stoornissen in waarnemen		Visuele Functie Classificatie Systeem: VFCS</a:t>
            </a:r>
          </a:p>
          <a:p>
            <a:pPr>
              <a:lnSpc>
                <a:spcPct val="110000"/>
              </a:lnSpc>
            </a:pPr>
            <a:endParaRPr lang="nl-NL" sz="2000"/>
          </a:p>
          <a:p>
            <a:pPr>
              <a:lnSpc>
                <a:spcPct val="110000"/>
              </a:lnSpc>
            </a:pPr>
            <a:r>
              <a:rPr lang="nl-NL" sz="2000"/>
              <a:t>Doel classificeren</a:t>
            </a:r>
          </a:p>
          <a:p>
            <a:pPr lvl="1">
              <a:lnSpc>
                <a:spcPct val="110000"/>
              </a:lnSpc>
            </a:pPr>
            <a:r>
              <a:rPr lang="nl-NL" sz="1600"/>
              <a:t>Eenduidige terminologie</a:t>
            </a:r>
          </a:p>
          <a:p>
            <a:pPr lvl="1">
              <a:lnSpc>
                <a:spcPct val="110000"/>
              </a:lnSpc>
            </a:pPr>
            <a:r>
              <a:rPr lang="nl-NL" sz="1600"/>
              <a:t>Prognose (GMFCS)</a:t>
            </a:r>
          </a:p>
          <a:p>
            <a:pPr lvl="1">
              <a:lnSpc>
                <a:spcPct val="110000"/>
              </a:lnSpc>
            </a:pPr>
            <a:r>
              <a:rPr lang="nl-NL" sz="1600"/>
              <a:t>Aanbevelingen richtlijn</a:t>
            </a:r>
          </a:p>
          <a:p>
            <a:pPr lvl="1">
              <a:lnSpc>
                <a:spcPct val="110000"/>
              </a:lnSpc>
            </a:pPr>
            <a:endParaRPr lang="nl-NL" sz="160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510D991-AF0E-FC9B-52BE-5F29F0CF53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566390"/>
            <a:ext cx="4114800" cy="198215"/>
          </a:xfrm>
        </p:spPr>
        <p:txBody>
          <a:bodyPr/>
          <a:lstStyle>
            <a:lvl1pPr>
              <a:defRPr sz="1000"/>
            </a:lvl1pPr>
          </a:lstStyle>
          <a:p>
            <a:pPr algn="ctr"/>
            <a:r>
              <a:rPr lang="nl-NL" dirty="0"/>
              <a:t>© CP-Net</a:t>
            </a:r>
          </a:p>
        </p:txBody>
      </p:sp>
    </p:spTree>
    <p:extLst>
      <p:ext uri="{BB962C8B-B14F-4D97-AF65-F5344CB8AC3E}">
        <p14:creationId xmlns:p14="http://schemas.microsoft.com/office/powerpoint/2010/main" val="366471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623AFE-7248-1ABC-9F61-A9BC3E143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/>
              <a:t>Classificatie verplaatsen: GMFCS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C9AF55-A22E-700D-75D1-9EBBF9928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9632"/>
            <a:ext cx="10515600" cy="533836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000" dirty="0"/>
              <a:t>GMFCS: Gross Motor Function Classification System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000" dirty="0"/>
          </a:p>
          <a:p>
            <a:pPr marL="0" indent="0">
              <a:lnSpc>
                <a:spcPct val="110000"/>
              </a:lnSpc>
              <a:buNone/>
            </a:pPr>
            <a:r>
              <a:rPr lang="nl-NL" sz="1600" dirty="0"/>
              <a:t>   6-12 jaar								12-18 jaar</a:t>
            </a:r>
          </a:p>
          <a:p>
            <a:pPr marL="2286000" lvl="5" indent="0">
              <a:buNone/>
            </a:pPr>
            <a:endParaRPr lang="nl-NL" sz="1600" dirty="0"/>
          </a:p>
          <a:p>
            <a:pPr marL="2286000" lvl="5" indent="0">
              <a:buNone/>
            </a:pPr>
            <a:endParaRPr lang="nl-NL" sz="1600" dirty="0"/>
          </a:p>
          <a:p>
            <a:pPr marL="2286000" lvl="5" indent="0">
              <a:buNone/>
            </a:pPr>
            <a:r>
              <a:rPr lang="nl-NL" sz="1600" dirty="0"/>
              <a:t>GMFCS I 	Alleen beperking in rennen, klimmen</a:t>
            </a:r>
          </a:p>
          <a:p>
            <a:pPr marL="2286000" lvl="5" indent="0">
              <a:buNone/>
            </a:pPr>
            <a:endParaRPr lang="nl-NL" sz="1600" dirty="0"/>
          </a:p>
          <a:p>
            <a:pPr marL="2286000" lvl="5" indent="0">
              <a:buNone/>
            </a:pPr>
            <a:endParaRPr lang="nl-NL" sz="1600" dirty="0"/>
          </a:p>
          <a:p>
            <a:pPr marL="2286000" lvl="5" indent="0">
              <a:buNone/>
            </a:pPr>
            <a:r>
              <a:rPr lang="nl-NL" sz="1600" dirty="0"/>
              <a:t>GMFCS II	Traplopen met leuning, beperkte loopduur</a:t>
            </a:r>
          </a:p>
          <a:p>
            <a:pPr marL="2286000" lvl="5" indent="0">
              <a:buNone/>
            </a:pPr>
            <a:endParaRPr lang="nl-NL" sz="1600" dirty="0"/>
          </a:p>
          <a:p>
            <a:pPr marL="2286000" lvl="5" indent="0">
              <a:buNone/>
            </a:pPr>
            <a:endParaRPr lang="nl-NL" sz="1600" dirty="0"/>
          </a:p>
          <a:p>
            <a:pPr marL="2286000" lvl="5" indent="0">
              <a:buNone/>
            </a:pPr>
            <a:r>
              <a:rPr lang="nl-NL" sz="1600" dirty="0"/>
              <a:t>GMFCS III	Lopen met loophulpmiddel, buiten rolstoel</a:t>
            </a:r>
          </a:p>
          <a:p>
            <a:pPr marL="2286000" lvl="5" indent="0">
              <a:buNone/>
            </a:pPr>
            <a:endParaRPr lang="nl-NL" sz="1600" dirty="0"/>
          </a:p>
          <a:p>
            <a:pPr marL="2286000" lvl="5" indent="0">
              <a:buNone/>
            </a:pPr>
            <a:endParaRPr lang="nl-NL" sz="1600" dirty="0"/>
          </a:p>
          <a:p>
            <a:pPr marL="2286000" lvl="5" indent="0">
              <a:buNone/>
            </a:pPr>
            <a:r>
              <a:rPr lang="nl-NL" sz="1600" dirty="0"/>
              <a:t>GMFCS IV	Buiten elektrische rolstoel</a:t>
            </a:r>
          </a:p>
          <a:p>
            <a:pPr marL="2286000" lvl="5" indent="0">
              <a:buNone/>
            </a:pPr>
            <a:endParaRPr lang="nl-NL" sz="1600" dirty="0"/>
          </a:p>
          <a:p>
            <a:pPr marL="2286000" lvl="5" indent="0">
              <a:buNone/>
            </a:pPr>
            <a:endParaRPr lang="nl-NL" sz="1600" dirty="0"/>
          </a:p>
          <a:p>
            <a:pPr marL="2286000" lvl="5" indent="0">
              <a:buNone/>
            </a:pPr>
            <a:r>
              <a:rPr lang="nl-NL" sz="1600" dirty="0"/>
              <a:t>GMFCS V	Verplaatsing met hulp</a:t>
            </a:r>
          </a:p>
          <a:p>
            <a:pPr marL="2286000" lvl="5" indent="0">
              <a:buNone/>
            </a:pPr>
            <a:endParaRPr lang="nl-NL" sz="1600" dirty="0"/>
          </a:p>
          <a:p>
            <a:pPr marL="0" indent="0">
              <a:lnSpc>
                <a:spcPct val="110000"/>
              </a:lnSpc>
              <a:buNone/>
            </a:pPr>
            <a:endParaRPr lang="nl-NL" dirty="0"/>
          </a:p>
          <a:p>
            <a:pPr marL="0" indent="0">
              <a:lnSpc>
                <a:spcPct val="110000"/>
              </a:lnSpc>
              <a:buNone/>
            </a:pPr>
            <a:endParaRPr lang="nl-NL" sz="1400" dirty="0"/>
          </a:p>
          <a:p>
            <a:pPr>
              <a:lnSpc>
                <a:spcPct val="110000"/>
              </a:lnSpc>
            </a:pPr>
            <a:endParaRPr lang="nl-NL" sz="20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B4C6DF3-AB76-4BA0-7ED5-9ADFE93D6C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4" t="11085" r="50530" b="3615"/>
          <a:stretch/>
        </p:blipFill>
        <p:spPr>
          <a:xfrm>
            <a:off x="838200" y="2396747"/>
            <a:ext cx="1644385" cy="4351338"/>
          </a:xfrm>
          <a:prstGeom prst="rect">
            <a:avLst/>
          </a:prstGeom>
        </p:spPr>
      </p:pic>
      <p:pic>
        <p:nvPicPr>
          <p:cNvPr id="8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7C1FD382-0C90-9F5E-34AE-6443EC2C95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4" t="11084" r="50530" b="3615"/>
          <a:stretch/>
        </p:blipFill>
        <p:spPr>
          <a:xfrm>
            <a:off x="8784514" y="2396747"/>
            <a:ext cx="1644385" cy="4351338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49B5F0F-F6E2-A5DC-9033-AC92797C97A6}"/>
              </a:ext>
            </a:extLst>
          </p:cNvPr>
          <p:cNvSpPr txBox="1"/>
          <p:nvPr/>
        </p:nvSpPr>
        <p:spPr>
          <a:xfrm>
            <a:off x="9282115" y="761153"/>
            <a:ext cx="2909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latin typeface="Verdana" panose="020B0604030504040204" pitchFamily="34" charset="0"/>
                <a:ea typeface="Verdana" panose="020B0604030504040204" pitchFamily="34" charset="0"/>
              </a:rPr>
              <a:t>Bron: </a:t>
            </a:r>
            <a:r>
              <a:rPr lang="nl-NL" sz="1200" dirty="0" err="1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CanChild</a:t>
            </a:r>
            <a:endParaRPr lang="nl-NL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l-NL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sz="1200" dirty="0">
                <a:latin typeface="Verdana" panose="020B0604030504040204" pitchFamily="34" charset="0"/>
                <a:ea typeface="Verdana" panose="020B0604030504040204" pitchFamily="34" charset="0"/>
              </a:rPr>
              <a:t>Gebruik stroomschema samen met </a:t>
            </a:r>
            <a:r>
              <a:rPr lang="nl-NL" sz="1200" dirty="0"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GMFCS handleiding</a:t>
            </a:r>
            <a:endParaRPr lang="nl-NL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l-NL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sz="1200" dirty="0">
                <a:latin typeface="Verdana" panose="020B0604030504040204" pitchFamily="34" charset="0"/>
                <a:ea typeface="Verdana" panose="020B0604030504040204" pitchFamily="34" charset="0"/>
              </a:rPr>
              <a:t>Zie </a:t>
            </a:r>
            <a:r>
              <a:rPr lang="nl-NL" sz="1200" dirty="0"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Richtlijn CP 4.4</a:t>
            </a:r>
            <a:endParaRPr lang="nl-NL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EC0872A-A189-5FF9-006B-8F7FA2D7A2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566390"/>
            <a:ext cx="4114800" cy="198215"/>
          </a:xfrm>
        </p:spPr>
        <p:txBody>
          <a:bodyPr/>
          <a:lstStyle>
            <a:lvl1pPr>
              <a:defRPr sz="1000"/>
            </a:lvl1pPr>
          </a:lstStyle>
          <a:p>
            <a:pPr algn="ctr"/>
            <a:r>
              <a:rPr lang="nl-NL" dirty="0"/>
              <a:t>© CP-Net</a:t>
            </a:r>
          </a:p>
        </p:txBody>
      </p:sp>
    </p:spTree>
    <p:extLst>
      <p:ext uri="{BB962C8B-B14F-4D97-AF65-F5344CB8AC3E}">
        <p14:creationId xmlns:p14="http://schemas.microsoft.com/office/powerpoint/2010/main" val="781634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623AFE-7248-1ABC-9F61-A9BC3E143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/>
              <a:t>Classificatie handvaardigheid: MACS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C9AF55-A22E-700D-75D1-9EBBF9928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970224" cy="5032376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nl-NL" sz="1700" dirty="0"/>
              <a:t>MACS: Manual Activity </a:t>
            </a:r>
            <a:r>
              <a:rPr lang="nl-NL" sz="1700" dirty="0" err="1"/>
              <a:t>Classification</a:t>
            </a:r>
            <a:r>
              <a:rPr lang="nl-NL" sz="1700" dirty="0"/>
              <a:t> System</a:t>
            </a:r>
          </a:p>
          <a:p>
            <a:pPr marL="0" indent="0">
              <a:lnSpc>
                <a:spcPct val="130000"/>
              </a:lnSpc>
              <a:buNone/>
            </a:pPr>
            <a:endParaRPr lang="nl-NL" sz="1700" dirty="0"/>
          </a:p>
          <a:p>
            <a:pPr marL="0" indent="0">
              <a:lnSpc>
                <a:spcPct val="130000"/>
              </a:lnSpc>
              <a:buNone/>
            </a:pPr>
            <a:r>
              <a:rPr lang="nl-NL" sz="1700" dirty="0"/>
              <a:t>Niveau</a:t>
            </a:r>
          </a:p>
          <a:p>
            <a:pPr marL="400050" indent="-400050">
              <a:lnSpc>
                <a:spcPct val="130000"/>
              </a:lnSpc>
              <a:buFont typeface="+mj-lt"/>
              <a:buAutoNum type="romanUcPeriod"/>
            </a:pPr>
            <a:r>
              <a:rPr lang="nl-NL" sz="1700" dirty="0"/>
              <a:t>Hanteert objecten gemakkelijk en met succes</a:t>
            </a:r>
          </a:p>
          <a:p>
            <a:pPr marL="400050" indent="-400050">
              <a:lnSpc>
                <a:spcPct val="130000"/>
              </a:lnSpc>
              <a:buFont typeface="+mj-lt"/>
              <a:buAutoNum type="romanUcPeriod"/>
            </a:pPr>
            <a:r>
              <a:rPr lang="nl-NL" sz="1700" dirty="0"/>
              <a:t>Hanteert meeste objecten, maar met iets verminderde kwaliteit en/of snelheid van uitvoering</a:t>
            </a:r>
          </a:p>
          <a:p>
            <a:pPr marL="400050" indent="-400050">
              <a:lnSpc>
                <a:spcPct val="130000"/>
              </a:lnSpc>
              <a:buFont typeface="+mj-lt"/>
              <a:buAutoNum type="romanUcPeriod"/>
            </a:pPr>
            <a:r>
              <a:rPr lang="nl-NL" sz="1700" dirty="0"/>
              <a:t>Hanteert objecten met moeite, heeft hulp nodig bij het voorbereiden en/of aanpassen van activiteiten</a:t>
            </a:r>
          </a:p>
          <a:p>
            <a:pPr marL="400050" indent="-400050">
              <a:lnSpc>
                <a:spcPct val="130000"/>
              </a:lnSpc>
              <a:buFont typeface="+mj-lt"/>
              <a:buAutoNum type="romanUcPeriod"/>
            </a:pPr>
            <a:r>
              <a:rPr lang="nl-NL" sz="1700" dirty="0"/>
              <a:t>Hanteert een beperkte selectie van makkelijk hanteerbare objecten in aangepaste situaties</a:t>
            </a:r>
          </a:p>
          <a:p>
            <a:pPr marL="400050" indent="-400050">
              <a:lnSpc>
                <a:spcPct val="130000"/>
              </a:lnSpc>
              <a:buFont typeface="+mj-lt"/>
              <a:buAutoNum type="romanUcPeriod"/>
            </a:pPr>
            <a:r>
              <a:rPr lang="nl-NL" sz="1700" dirty="0"/>
              <a:t>Hanteert objecten niet en heeft een ernstige beperkte vaardigheid om zelfs simpele acties uit te voeren</a:t>
            </a:r>
          </a:p>
          <a:p>
            <a:pPr marL="0" indent="0">
              <a:lnSpc>
                <a:spcPct val="130000"/>
              </a:lnSpc>
              <a:buNone/>
            </a:pPr>
            <a:endParaRPr lang="nl-NL" sz="1600" dirty="0"/>
          </a:p>
          <a:p>
            <a:pPr marL="0" indent="0">
              <a:lnSpc>
                <a:spcPct val="130000"/>
              </a:lnSpc>
              <a:buNone/>
            </a:pPr>
            <a:r>
              <a:rPr lang="nl-NL" sz="1400" dirty="0"/>
              <a:t>Gebruik stroomschema samen met </a:t>
            </a:r>
            <a:r>
              <a:rPr lang="nl-NL" sz="1400" dirty="0">
                <a:hlinkClick r:id="rId3"/>
              </a:rPr>
              <a:t>MACS brochure</a:t>
            </a:r>
            <a:endParaRPr lang="nl-NL" sz="1400" dirty="0"/>
          </a:p>
          <a:p>
            <a:pPr marL="0" indent="0">
              <a:lnSpc>
                <a:spcPct val="130000"/>
              </a:lnSpc>
              <a:buNone/>
            </a:pPr>
            <a:r>
              <a:rPr lang="nl-NL" sz="1400" dirty="0"/>
              <a:t>Zie </a:t>
            </a:r>
            <a:r>
              <a:rPr lang="nl-NL" sz="1400" dirty="0">
                <a:hlinkClick r:id="rId4"/>
              </a:rPr>
              <a:t>Richtlijn CP 4.5</a:t>
            </a:r>
            <a:endParaRPr lang="nl-NL" sz="1400" dirty="0"/>
          </a:p>
        </p:txBody>
      </p:sp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E25E32A3-9A5D-E905-9B13-002865DD8C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" t="4928" r="4892" b="2891"/>
          <a:stretch/>
        </p:blipFill>
        <p:spPr>
          <a:xfrm>
            <a:off x="6940627" y="1803590"/>
            <a:ext cx="5166911" cy="376776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DEA01F6-6E6D-B4E5-955F-EC4AA3E543B4}"/>
              </a:ext>
            </a:extLst>
          </p:cNvPr>
          <p:cNvSpPr txBox="1"/>
          <p:nvPr/>
        </p:nvSpPr>
        <p:spPr>
          <a:xfrm>
            <a:off x="6995712" y="5576145"/>
            <a:ext cx="2456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Bron: </a:t>
            </a:r>
            <a:r>
              <a:rPr lang="nl-NL" sz="1200" dirty="0" err="1"/>
              <a:t>knowledge</a:t>
            </a:r>
            <a:r>
              <a:rPr lang="nl-NL" sz="1200" dirty="0"/>
              <a:t> brokers </a:t>
            </a:r>
            <a:r>
              <a:rPr lang="nl-NL" sz="1200" dirty="0" err="1"/>
              <a:t>Heliomare</a:t>
            </a:r>
            <a:endParaRPr lang="nl-NL" sz="1200" dirty="0"/>
          </a:p>
          <a:p>
            <a:r>
              <a:rPr lang="nl-NL" sz="1200" dirty="0"/>
              <a:t>Zie ook </a:t>
            </a:r>
            <a:r>
              <a:rPr lang="nl-NL" sz="1200" dirty="0">
                <a:hlinkClick r:id="rId6"/>
              </a:rPr>
              <a:t>MACS website</a:t>
            </a:r>
            <a:endParaRPr lang="nl-NL" sz="1200" dirty="0"/>
          </a:p>
        </p:txBody>
      </p:sp>
      <p:sp>
        <p:nvSpPr>
          <p:cNvPr id="6" name="Tijdelijke aanduiding voor voettekst 3">
            <a:extLst>
              <a:ext uri="{FF2B5EF4-FFF2-40B4-BE49-F238E27FC236}">
                <a16:creationId xmlns:a16="http://schemas.microsoft.com/office/drawing/2014/main" id="{A74FA513-43F1-9A67-156A-C53B53FE6B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566390"/>
            <a:ext cx="4114800" cy="198215"/>
          </a:xfrm>
        </p:spPr>
        <p:txBody>
          <a:bodyPr/>
          <a:lstStyle>
            <a:lvl1pPr>
              <a:defRPr sz="1000"/>
            </a:lvl1pPr>
          </a:lstStyle>
          <a:p>
            <a:pPr algn="ctr"/>
            <a:r>
              <a:rPr lang="nl-NL" dirty="0"/>
              <a:t>© CP-Net</a:t>
            </a:r>
          </a:p>
        </p:txBody>
      </p:sp>
    </p:spTree>
    <p:extLst>
      <p:ext uri="{BB962C8B-B14F-4D97-AF65-F5344CB8AC3E}">
        <p14:creationId xmlns:p14="http://schemas.microsoft.com/office/powerpoint/2010/main" val="4034898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623AFE-7248-1ABC-9F61-A9BC3E143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/>
              <a:t>Classificatie communicatie: CFCS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C9AF55-A22E-700D-75D1-9EBBF9928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6003275" cy="5032375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nl-NL" sz="2500" dirty="0"/>
              <a:t>CFCS: Communication </a:t>
            </a:r>
            <a:r>
              <a:rPr lang="nl-NL" sz="2500" dirty="0" err="1"/>
              <a:t>Function</a:t>
            </a:r>
            <a:r>
              <a:rPr lang="nl-NL" sz="2500" dirty="0"/>
              <a:t> </a:t>
            </a:r>
            <a:r>
              <a:rPr lang="nl-NL" sz="2500" dirty="0" err="1"/>
              <a:t>Classification</a:t>
            </a:r>
            <a:r>
              <a:rPr lang="nl-NL" sz="2500" dirty="0"/>
              <a:t> System</a:t>
            </a:r>
          </a:p>
          <a:p>
            <a:pPr marL="0" indent="0">
              <a:lnSpc>
                <a:spcPct val="130000"/>
              </a:lnSpc>
              <a:buNone/>
            </a:pPr>
            <a:endParaRPr lang="nl-NL" sz="2500" dirty="0"/>
          </a:p>
          <a:p>
            <a:pPr marL="0" indent="0">
              <a:lnSpc>
                <a:spcPct val="130000"/>
              </a:lnSpc>
              <a:buNone/>
            </a:pPr>
            <a:r>
              <a:rPr lang="nl-NL" sz="2500" dirty="0"/>
              <a:t>Niveau</a:t>
            </a:r>
          </a:p>
          <a:p>
            <a:pPr marL="514350" indent="-514350">
              <a:lnSpc>
                <a:spcPct val="130000"/>
              </a:lnSpc>
              <a:buFont typeface="+mj-lt"/>
              <a:buAutoNum type="romanUcPeriod"/>
            </a:pPr>
            <a:r>
              <a:rPr lang="nl-NL" sz="2500" dirty="0"/>
              <a:t>Effectieve zender en ontvanger met zowel bekende als onbekende communicatiepartners</a:t>
            </a:r>
          </a:p>
          <a:p>
            <a:pPr marL="514350" indent="-514350">
              <a:lnSpc>
                <a:spcPct val="130000"/>
              </a:lnSpc>
              <a:buFont typeface="+mj-lt"/>
              <a:buAutoNum type="romanUcPeriod"/>
            </a:pPr>
            <a:r>
              <a:rPr lang="nl-NL" sz="2500" dirty="0"/>
              <a:t>Effectieve maar vertraagde zender en/of ontvanger met bekende en onbekende communicatiepartners</a:t>
            </a:r>
          </a:p>
          <a:p>
            <a:pPr marL="514350" indent="-514350">
              <a:lnSpc>
                <a:spcPct val="130000"/>
              </a:lnSpc>
              <a:buFont typeface="+mj-lt"/>
              <a:buAutoNum type="romanUcPeriod"/>
            </a:pPr>
            <a:r>
              <a:rPr lang="nl-NL" sz="2500" dirty="0"/>
              <a:t>Effectieve zender en ontvanger met (alleen) bekende communicatiepartners</a:t>
            </a:r>
          </a:p>
          <a:p>
            <a:pPr marL="514350" indent="-514350">
              <a:lnSpc>
                <a:spcPct val="130000"/>
              </a:lnSpc>
              <a:buFont typeface="+mj-lt"/>
              <a:buAutoNum type="romanUcPeriod"/>
            </a:pPr>
            <a:r>
              <a:rPr lang="nl-NL" sz="2500" dirty="0"/>
              <a:t>Wisselend effectieve zender en/of ontvanger met bekende communicatiepartners</a:t>
            </a:r>
          </a:p>
          <a:p>
            <a:pPr marL="514350" indent="-514350">
              <a:lnSpc>
                <a:spcPct val="130000"/>
              </a:lnSpc>
              <a:buFont typeface="+mj-lt"/>
              <a:buAutoNum type="romanUcPeriod"/>
            </a:pPr>
            <a:r>
              <a:rPr lang="nl-NL" sz="2500" dirty="0"/>
              <a:t>Zelden een effectieve zender en ontvanger zelfs met bekende communicatiepartners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nl-NL" sz="2200" dirty="0"/>
              <a:t>Gebruik stroomschema samen met </a:t>
            </a:r>
            <a:r>
              <a:rPr lang="nl-NL" sz="2200" dirty="0">
                <a:hlinkClick r:id="rId3"/>
              </a:rPr>
              <a:t>CFCS handleiding</a:t>
            </a:r>
            <a:endParaRPr lang="nl-NL" sz="2200" dirty="0"/>
          </a:p>
          <a:p>
            <a:pPr marL="0" indent="0">
              <a:lnSpc>
                <a:spcPct val="130000"/>
              </a:lnSpc>
              <a:buNone/>
            </a:pPr>
            <a:r>
              <a:rPr lang="nl-NL" sz="2200" dirty="0"/>
              <a:t>Zie </a:t>
            </a:r>
            <a:r>
              <a:rPr lang="nl-NL" sz="2200" dirty="0">
                <a:hlinkClick r:id="rId4"/>
              </a:rPr>
              <a:t>Richtlijn CP 4.13</a:t>
            </a:r>
            <a:endParaRPr lang="nl-NL" sz="22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E0C1654-1841-75C3-1C1D-DDF6B8F42F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593" y="1825624"/>
            <a:ext cx="5185272" cy="3715382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70E4FCA-1FF0-365E-1515-0382C1C59F72}"/>
              </a:ext>
            </a:extLst>
          </p:cNvPr>
          <p:cNvSpPr txBox="1"/>
          <p:nvPr/>
        </p:nvSpPr>
        <p:spPr>
          <a:xfrm>
            <a:off x="6995712" y="5576145"/>
            <a:ext cx="2456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Bron: </a:t>
            </a:r>
            <a:r>
              <a:rPr lang="nl-NL" sz="1200" dirty="0" err="1"/>
              <a:t>knowledge</a:t>
            </a:r>
            <a:r>
              <a:rPr lang="nl-NL" sz="1200" dirty="0"/>
              <a:t> brokers </a:t>
            </a:r>
            <a:r>
              <a:rPr lang="nl-NL" sz="1200" dirty="0" err="1"/>
              <a:t>Heliomare</a:t>
            </a:r>
            <a:endParaRPr lang="nl-NL" sz="1200" dirty="0"/>
          </a:p>
          <a:p>
            <a:r>
              <a:rPr lang="nl-NL" sz="1200" dirty="0"/>
              <a:t>Zie ook </a:t>
            </a:r>
            <a:r>
              <a:rPr lang="nl-NL" sz="1200" dirty="0">
                <a:hlinkClick r:id="rId6"/>
              </a:rPr>
              <a:t>CFCS website</a:t>
            </a:r>
            <a:endParaRPr lang="nl-NL" sz="1200" dirty="0"/>
          </a:p>
        </p:txBody>
      </p:sp>
      <p:sp>
        <p:nvSpPr>
          <p:cNvPr id="6" name="Tijdelijke aanduiding voor voettekst 3">
            <a:extLst>
              <a:ext uri="{FF2B5EF4-FFF2-40B4-BE49-F238E27FC236}">
                <a16:creationId xmlns:a16="http://schemas.microsoft.com/office/drawing/2014/main" id="{F71B0022-2FC4-E870-9D28-050F1CA017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566390"/>
            <a:ext cx="4114800" cy="198215"/>
          </a:xfrm>
        </p:spPr>
        <p:txBody>
          <a:bodyPr/>
          <a:lstStyle>
            <a:lvl1pPr>
              <a:defRPr sz="1000"/>
            </a:lvl1pPr>
          </a:lstStyle>
          <a:p>
            <a:pPr algn="ctr"/>
            <a:r>
              <a:rPr lang="nl-NL" dirty="0"/>
              <a:t>© CP-Net</a:t>
            </a:r>
          </a:p>
        </p:txBody>
      </p:sp>
    </p:spTree>
    <p:extLst>
      <p:ext uri="{BB962C8B-B14F-4D97-AF65-F5344CB8AC3E}">
        <p14:creationId xmlns:p14="http://schemas.microsoft.com/office/powerpoint/2010/main" val="5040619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623AFE-7248-1ABC-9F61-A9BC3E143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/>
              <a:t>Classificatie eten en drinken: EDACS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C9AF55-A22E-700D-75D1-9EBBF9928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12822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nl-NL" sz="1500" dirty="0"/>
              <a:t>EDACS: </a:t>
            </a:r>
            <a:r>
              <a:rPr lang="en-US" sz="1500" dirty="0"/>
              <a:t>Eating and Drinking Ability Classification System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500" dirty="0"/>
          </a:p>
          <a:p>
            <a:pPr marL="0" indent="0">
              <a:lnSpc>
                <a:spcPct val="110000"/>
              </a:lnSpc>
              <a:buNone/>
            </a:pPr>
            <a:r>
              <a:rPr lang="nl-NL" sz="1500" dirty="0"/>
              <a:t>Niveau </a:t>
            </a:r>
          </a:p>
          <a:p>
            <a:pPr marL="400050" indent="-400050">
              <a:lnSpc>
                <a:spcPct val="110000"/>
              </a:lnSpc>
              <a:buFont typeface="+mj-lt"/>
              <a:buAutoNum type="romanUcPeriod"/>
            </a:pPr>
            <a:r>
              <a:rPr lang="nl-NL" sz="1500" dirty="0"/>
              <a:t>Eet en drinkt veilig en doelmatig</a:t>
            </a:r>
          </a:p>
          <a:p>
            <a:pPr marL="400050" indent="-400050">
              <a:lnSpc>
                <a:spcPct val="110000"/>
              </a:lnSpc>
              <a:buFont typeface="+mj-lt"/>
              <a:buAutoNum type="romanUcPeriod"/>
            </a:pPr>
            <a:r>
              <a:rPr lang="nl-NL" sz="1500" dirty="0"/>
              <a:t>Eet en drinkt veilig, aantal beperkingen in doelmatigheid</a:t>
            </a:r>
          </a:p>
          <a:p>
            <a:pPr marL="400050" indent="-400050">
              <a:lnSpc>
                <a:spcPct val="110000"/>
              </a:lnSpc>
              <a:buFont typeface="+mj-lt"/>
              <a:buAutoNum type="romanUcPeriod"/>
            </a:pPr>
            <a:r>
              <a:rPr lang="nl-NL" sz="1500" dirty="0"/>
              <a:t>Eet en drinkt met aantal beperkingen in veiligheid soms ook beperkingen in doelmatigheid</a:t>
            </a:r>
          </a:p>
          <a:p>
            <a:pPr marL="400050" indent="-400050">
              <a:lnSpc>
                <a:spcPct val="110000"/>
              </a:lnSpc>
              <a:buFont typeface="+mj-lt"/>
              <a:buAutoNum type="romanUcPeriod"/>
            </a:pPr>
            <a:r>
              <a:rPr lang="nl-NL" sz="1500" dirty="0"/>
              <a:t>Eet en drinkt met aanzienlijke beperkingen in veiligheid</a:t>
            </a:r>
          </a:p>
          <a:p>
            <a:pPr marL="400050" indent="-400050">
              <a:lnSpc>
                <a:spcPct val="110000"/>
              </a:lnSpc>
              <a:buFont typeface="+mj-lt"/>
              <a:buAutoNum type="romanUcPeriod"/>
            </a:pPr>
            <a:r>
              <a:rPr lang="nl-NL" sz="1500" dirty="0"/>
              <a:t>Niet in staat veilig te eten of drinken – sondevoeding kan worden overwogen teneinde voedingsstoffen toe te dienen</a:t>
            </a:r>
          </a:p>
          <a:p>
            <a:pPr marL="400050" indent="-400050">
              <a:lnSpc>
                <a:spcPct val="110000"/>
              </a:lnSpc>
              <a:buFont typeface="+mj-lt"/>
              <a:buAutoNum type="romanUcPeriod"/>
            </a:pPr>
            <a:endParaRPr lang="nl-NL" sz="1500" dirty="0"/>
          </a:p>
          <a:p>
            <a:pPr marL="0" indent="0">
              <a:lnSpc>
                <a:spcPct val="110000"/>
              </a:lnSpc>
              <a:buNone/>
            </a:pPr>
            <a:r>
              <a:rPr lang="nl-NL" sz="1200" dirty="0"/>
              <a:t>Gebruik stroomschema samen met </a:t>
            </a:r>
            <a:r>
              <a:rPr lang="nl-NL" sz="1200" dirty="0">
                <a:hlinkClick r:id="rId3"/>
              </a:rPr>
              <a:t>EDACS handleiding</a:t>
            </a:r>
            <a:endParaRPr lang="nl-NL" sz="16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809320C-07C5-D156-A7EA-B96B0B2DE8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1022" y="1660303"/>
            <a:ext cx="5040978" cy="3815080"/>
          </a:xfrm>
          <a:prstGeom prst="rect">
            <a:avLst/>
          </a:prstGeom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5BE5DB8-2E5B-1397-EA65-23AF79C4FB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566390"/>
            <a:ext cx="4114800" cy="198215"/>
          </a:xfrm>
        </p:spPr>
        <p:txBody>
          <a:bodyPr/>
          <a:lstStyle>
            <a:lvl1pPr>
              <a:defRPr sz="1000"/>
            </a:lvl1pPr>
          </a:lstStyle>
          <a:p>
            <a:pPr algn="ctr"/>
            <a:r>
              <a:rPr lang="nl-NL" dirty="0"/>
              <a:t>© CP-Net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18ED840-76A1-A650-6366-C65ED5019B9C}"/>
              </a:ext>
            </a:extLst>
          </p:cNvPr>
          <p:cNvSpPr txBox="1"/>
          <p:nvPr/>
        </p:nvSpPr>
        <p:spPr>
          <a:xfrm>
            <a:off x="7151021" y="5587811"/>
            <a:ext cx="2867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Bron: D. </a:t>
            </a:r>
            <a:r>
              <a:rPr lang="nl-NL" sz="1200" dirty="0" err="1"/>
              <a:t>Sellers</a:t>
            </a:r>
            <a:r>
              <a:rPr lang="nl-NL" sz="1200" dirty="0"/>
              <a:t> 2012. </a:t>
            </a:r>
          </a:p>
          <a:p>
            <a:r>
              <a:rPr lang="nl-NL" sz="1200" dirty="0"/>
              <a:t>Nederlandse versie K. van Hulst et al. 2014.</a:t>
            </a:r>
          </a:p>
          <a:p>
            <a:r>
              <a:rPr lang="nl-NL" sz="1200" dirty="0"/>
              <a:t>Zie ook </a:t>
            </a:r>
            <a:r>
              <a:rPr lang="nl-NL" sz="1200" dirty="0">
                <a:hlinkClick r:id="rId5"/>
              </a:rPr>
              <a:t>EDACS website</a:t>
            </a:r>
            <a:r>
              <a:rPr lang="nl-NL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648569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623AFE-7248-1ABC-9F61-A9BC3E143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/>
              <a:t>Stoornis in zien - CVI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C9AF55-A22E-700D-75D1-9EBBF9928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nl-NL" sz="2000" dirty="0"/>
              <a:t>Problemen met verwerking van informatie vanuit ogen naar hersenen, terwijl de ogen goed werken: </a:t>
            </a:r>
            <a:r>
              <a:rPr lang="nl-NL" sz="2000" dirty="0" err="1"/>
              <a:t>cerebral</a:t>
            </a:r>
            <a:r>
              <a:rPr lang="nl-NL" sz="2000" dirty="0"/>
              <a:t> </a:t>
            </a:r>
            <a:r>
              <a:rPr lang="nl-NL" sz="2000" dirty="0" err="1"/>
              <a:t>visual</a:t>
            </a:r>
            <a:r>
              <a:rPr lang="nl-NL" sz="2000" dirty="0"/>
              <a:t> </a:t>
            </a:r>
            <a:r>
              <a:rPr lang="nl-NL" sz="2000" dirty="0" err="1"/>
              <a:t>impairment</a:t>
            </a:r>
            <a:r>
              <a:rPr lang="nl-NL" sz="2000" dirty="0"/>
              <a:t>, CVI</a:t>
            </a:r>
          </a:p>
          <a:p>
            <a:pPr>
              <a:lnSpc>
                <a:spcPct val="110000"/>
              </a:lnSpc>
            </a:pPr>
            <a:r>
              <a:rPr lang="nl-NL" sz="2000" dirty="0"/>
              <a:t>Oorzaak CVI is afwijking of beschadiging van hersenen</a:t>
            </a:r>
          </a:p>
          <a:p>
            <a:pPr>
              <a:lnSpc>
                <a:spcPct val="110000"/>
              </a:lnSpc>
            </a:pPr>
            <a:r>
              <a:rPr lang="nl-NL" sz="2000" dirty="0"/>
              <a:t>Beelden komen via ogen binnen, maar hersenen registeren of verwerken deze niet goed</a:t>
            </a:r>
          </a:p>
          <a:p>
            <a:pPr>
              <a:lnSpc>
                <a:spcPct val="110000"/>
              </a:lnSpc>
            </a:pPr>
            <a:r>
              <a:rPr lang="nl-NL" sz="2000" dirty="0"/>
              <a:t>Probleem van hersenen, niet van ogen</a:t>
            </a:r>
          </a:p>
          <a:p>
            <a:pPr>
              <a:lnSpc>
                <a:spcPct val="110000"/>
              </a:lnSpc>
            </a:pPr>
            <a:r>
              <a:rPr lang="nl-NL" sz="2000" dirty="0"/>
              <a:t>Diagnose wordt vaak gemist</a:t>
            </a:r>
          </a:p>
          <a:p>
            <a:pPr>
              <a:lnSpc>
                <a:spcPct val="110000"/>
              </a:lnSpc>
            </a:pPr>
            <a:r>
              <a:rPr lang="nl-NL" sz="2000" dirty="0"/>
              <a:t>Symptomen wisselen</a:t>
            </a:r>
          </a:p>
          <a:p>
            <a:pPr>
              <a:lnSpc>
                <a:spcPct val="110000"/>
              </a:lnSpc>
            </a:pPr>
            <a:r>
              <a:rPr lang="nl-NL" sz="2000" dirty="0"/>
              <a:t>CVI is meest voorkomende oorzaak van visuele beperking bij kinderen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F5AA334-1915-AB35-4CD9-48955FB416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566390"/>
            <a:ext cx="4114800" cy="198215"/>
          </a:xfrm>
        </p:spPr>
        <p:txBody>
          <a:bodyPr/>
          <a:lstStyle>
            <a:lvl1pPr>
              <a:defRPr sz="1000"/>
            </a:lvl1pPr>
          </a:lstStyle>
          <a:p>
            <a:pPr algn="ctr"/>
            <a:r>
              <a:rPr lang="nl-NL" dirty="0"/>
              <a:t>© CP-Net</a:t>
            </a:r>
          </a:p>
        </p:txBody>
      </p:sp>
    </p:spTree>
    <p:extLst>
      <p:ext uri="{BB962C8B-B14F-4D97-AF65-F5344CB8AC3E}">
        <p14:creationId xmlns:p14="http://schemas.microsoft.com/office/powerpoint/2010/main" val="496550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741681-4CBA-42FA-AF33-EBA89EC41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/>
              <a:t>Verantwoording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D7DE28F-BF92-4A20-8C52-31184745C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Deze presentatie is samengesteld door CP-Net</a:t>
            </a:r>
          </a:p>
          <a:p>
            <a:pPr>
              <a:lnSpc>
                <a:spcPct val="110000"/>
              </a:lnSpc>
            </a:pPr>
            <a:r>
              <a:rPr lang="nl-NL" sz="1800" dirty="0"/>
              <a:t>Je kunt deze presentatie of een deel ervan gebruiken om zorgprofessionals en andere geïnteresseerden te informeren over en/of te scholen in CP, met vermelding van de bron</a:t>
            </a:r>
          </a:p>
          <a:p>
            <a:pPr>
              <a:lnSpc>
                <a:spcPct val="110000"/>
              </a:lnSpc>
            </a:pPr>
            <a:r>
              <a:rPr lang="nl-NL" sz="1800" dirty="0"/>
              <a:t>Op de foto’s berust copyright. Foto’s mogen niet worden gebruikt voor andere doeleinden dan als onderdeel van deze presentatie</a:t>
            </a:r>
          </a:p>
          <a:p>
            <a:pPr>
              <a:lnSpc>
                <a:spcPct val="110000"/>
              </a:lnSpc>
            </a:pPr>
            <a:r>
              <a:rPr lang="nl-NL" sz="1800" dirty="0"/>
              <a:t>Deze presentatie is gebaseerd op het hoofdstuk Cerebrale Parese van de 6</a:t>
            </a:r>
            <a:r>
              <a:rPr lang="nl-NL" sz="1800" baseline="30000" dirty="0"/>
              <a:t>e</a:t>
            </a:r>
            <a:r>
              <a:rPr lang="nl-NL" sz="1800" dirty="0"/>
              <a:t> druk van het boek kinderrevalidatie 2021, van Gorcum, ISBN 978-90-232-5776-9. Zie ook de </a:t>
            </a:r>
            <a:r>
              <a:rPr lang="nl-NL" sz="1800" dirty="0" err="1"/>
              <a:t>fact</a:t>
            </a:r>
            <a:r>
              <a:rPr lang="nl-NL" sz="1800" dirty="0"/>
              <a:t> sheet via: </a:t>
            </a:r>
            <a:r>
              <a:rPr lang="nl-NL" sz="1050" dirty="0">
                <a:hlinkClick r:id="rId2"/>
              </a:rPr>
              <a:t>https://cp-net.nl/zorgprofessionals/wat-is-cerebrale-parese/</a:t>
            </a:r>
            <a:r>
              <a:rPr lang="nl-NL" sz="1800" dirty="0"/>
              <a:t> </a:t>
            </a:r>
          </a:p>
          <a:p>
            <a:pPr>
              <a:lnSpc>
                <a:spcPct val="110000"/>
              </a:lnSpc>
            </a:pPr>
            <a:r>
              <a:rPr lang="nl-NL" sz="1800" dirty="0"/>
              <a:t>Daarnaast is gebruik gemaakt van een presentatie van de </a:t>
            </a:r>
            <a:r>
              <a:rPr lang="nl-NL" sz="1800" dirty="0" err="1"/>
              <a:t>knowledge</a:t>
            </a:r>
            <a:r>
              <a:rPr lang="nl-NL" sz="1800" dirty="0"/>
              <a:t> brokers van </a:t>
            </a:r>
            <a:r>
              <a:rPr lang="nl-NL" sz="1800" dirty="0" err="1"/>
              <a:t>Merem</a:t>
            </a:r>
            <a:endParaRPr lang="nl-NL" sz="1800" dirty="0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nl-NL" sz="1800" dirty="0"/>
              <a:t>Heb je suggesties of aanvullingen? Laat het ons weten</a:t>
            </a:r>
          </a:p>
        </p:txBody>
      </p:sp>
      <p:sp>
        <p:nvSpPr>
          <p:cNvPr id="5" name="Tijdelijke aanduiding voor voettekst 3">
            <a:extLst>
              <a:ext uri="{FF2B5EF4-FFF2-40B4-BE49-F238E27FC236}">
                <a16:creationId xmlns:a16="http://schemas.microsoft.com/office/drawing/2014/main" id="{C31E591C-AA7B-04B6-18A4-9D7DBF2EEF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566390"/>
            <a:ext cx="4114800" cy="198215"/>
          </a:xfrm>
        </p:spPr>
        <p:txBody>
          <a:bodyPr/>
          <a:lstStyle>
            <a:lvl1pPr>
              <a:defRPr sz="1000"/>
            </a:lvl1pPr>
          </a:lstStyle>
          <a:p>
            <a:pPr algn="ctr"/>
            <a:r>
              <a:rPr lang="nl-NL" dirty="0"/>
              <a:t>© CP-Net</a:t>
            </a:r>
          </a:p>
        </p:txBody>
      </p:sp>
    </p:spTree>
    <p:extLst>
      <p:ext uri="{BB962C8B-B14F-4D97-AF65-F5344CB8AC3E}">
        <p14:creationId xmlns:p14="http://schemas.microsoft.com/office/powerpoint/2010/main" val="42228633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623AFE-7248-1ABC-9F61-A9BC3E143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/>
              <a:t>Vaststellen van CVI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C9AF55-A22E-700D-75D1-9EBBF9928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nl-NL" sz="2000" dirty="0"/>
              <a:t>Kinderen met CP hebben verhoogd risico op aanwezigheid CVI</a:t>
            </a:r>
          </a:p>
          <a:p>
            <a:pPr>
              <a:lnSpc>
                <a:spcPct val="110000"/>
              </a:lnSpc>
            </a:pPr>
            <a:r>
              <a:rPr lang="nl-NL" sz="2000" dirty="0"/>
              <a:t>Advies: oriënterend onderzoek als kind 24 maanden is</a:t>
            </a:r>
          </a:p>
          <a:p>
            <a:pPr>
              <a:lnSpc>
                <a:spcPct val="110000"/>
              </a:lnSpc>
            </a:pPr>
            <a:r>
              <a:rPr lang="nl-NL" sz="2000" dirty="0"/>
              <a:t>Bij verdenking op CVI aanvullend screenen in </a:t>
            </a:r>
            <a:r>
              <a:rPr lang="nl-NL" sz="2000"/>
              <a:t>gespecialiseerd centrum</a:t>
            </a:r>
            <a:endParaRPr lang="nl-NL" sz="2000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D445DEA-0DA4-C357-3803-786026DF21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566390"/>
            <a:ext cx="4114800" cy="198215"/>
          </a:xfrm>
        </p:spPr>
        <p:txBody>
          <a:bodyPr/>
          <a:lstStyle>
            <a:lvl1pPr>
              <a:defRPr sz="1000"/>
            </a:lvl1pPr>
          </a:lstStyle>
          <a:p>
            <a:pPr algn="ctr"/>
            <a:r>
              <a:rPr lang="nl-NL" dirty="0"/>
              <a:t>© CP-Net</a:t>
            </a:r>
          </a:p>
        </p:txBody>
      </p:sp>
    </p:spTree>
    <p:extLst>
      <p:ext uri="{BB962C8B-B14F-4D97-AF65-F5344CB8AC3E}">
        <p14:creationId xmlns:p14="http://schemas.microsoft.com/office/powerpoint/2010/main" val="30209185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623AFE-7248-1ABC-9F61-A9BC3E143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NL" sz="3600" dirty="0"/>
              <a:t>Diagnostiek en verwijzing CVI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A4A79AB-6F9E-226A-A482-945A8E031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209" y="2729617"/>
            <a:ext cx="3365984" cy="346188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EA238F3-9FD9-1DE3-F444-797D58394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46" y="0"/>
            <a:ext cx="3745275" cy="6858000"/>
          </a:xfrm>
          <a:prstGeom prst="rect">
            <a:avLst/>
          </a:prstGeom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490521B5-242C-9344-6A2F-E5AE070C57E7}"/>
              </a:ext>
            </a:extLst>
          </p:cNvPr>
          <p:cNvSpPr/>
          <p:nvPr/>
        </p:nvSpPr>
        <p:spPr>
          <a:xfrm>
            <a:off x="1917795" y="0"/>
            <a:ext cx="2445745" cy="2441511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Pijl: rechts 8">
            <a:extLst>
              <a:ext uri="{FF2B5EF4-FFF2-40B4-BE49-F238E27FC236}">
                <a16:creationId xmlns:a16="http://schemas.microsoft.com/office/drawing/2014/main" id="{EE7D68BC-CDA3-F03D-B44E-23B7693213E7}"/>
              </a:ext>
            </a:extLst>
          </p:cNvPr>
          <p:cNvSpPr/>
          <p:nvPr/>
        </p:nvSpPr>
        <p:spPr>
          <a:xfrm rot="1932651">
            <a:off x="4268703" y="2130247"/>
            <a:ext cx="1798189" cy="275422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voettekst 3">
            <a:extLst>
              <a:ext uri="{FF2B5EF4-FFF2-40B4-BE49-F238E27FC236}">
                <a16:creationId xmlns:a16="http://schemas.microsoft.com/office/drawing/2014/main" id="{71F27208-E12A-29C8-A5B8-6CCE38CCE3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566390"/>
            <a:ext cx="4114800" cy="198215"/>
          </a:xfrm>
        </p:spPr>
        <p:txBody>
          <a:bodyPr/>
          <a:lstStyle>
            <a:lvl1pPr>
              <a:defRPr sz="1000"/>
            </a:lvl1pPr>
          </a:lstStyle>
          <a:p>
            <a:pPr algn="ctr"/>
            <a:r>
              <a:rPr lang="nl-NL" dirty="0"/>
              <a:t>© CP-Net</a:t>
            </a:r>
          </a:p>
        </p:txBody>
      </p:sp>
    </p:spTree>
    <p:extLst>
      <p:ext uri="{BB962C8B-B14F-4D97-AF65-F5344CB8AC3E}">
        <p14:creationId xmlns:p14="http://schemas.microsoft.com/office/powerpoint/2010/main" val="22021055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623AFE-7248-1ABC-9F61-A9BC3E143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/>
              <a:t>Classificatie visuele functie: VFCS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C9AF55-A22E-700D-75D1-9EBBF9928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nl-NL" sz="2000"/>
              <a:t>VFCS: Visuele Functie Classificatie Systeem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AC31C00-A3FA-6C9B-FC61-F6482552B9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036" y="2923350"/>
            <a:ext cx="5177928" cy="3253613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42A0A141-0D65-30E3-DD42-6E3C60FA22D3}"/>
              </a:ext>
            </a:extLst>
          </p:cNvPr>
          <p:cNvSpPr txBox="1"/>
          <p:nvPr/>
        </p:nvSpPr>
        <p:spPr>
          <a:xfrm>
            <a:off x="3723703" y="6038463"/>
            <a:ext cx="2456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Bron: </a:t>
            </a:r>
            <a:r>
              <a:rPr lang="nl-NL" sz="1200" dirty="0" err="1"/>
              <a:t>knowledge</a:t>
            </a:r>
            <a:r>
              <a:rPr lang="nl-NL" sz="1200" dirty="0"/>
              <a:t> brokers </a:t>
            </a:r>
            <a:r>
              <a:rPr lang="nl-NL" sz="1200" dirty="0" err="1"/>
              <a:t>Heliomare</a:t>
            </a:r>
            <a:endParaRPr lang="nl-NL" sz="1200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7D08AB5-0760-9011-F1B6-F58076D672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566390"/>
            <a:ext cx="4114800" cy="198215"/>
          </a:xfrm>
        </p:spPr>
        <p:txBody>
          <a:bodyPr/>
          <a:lstStyle>
            <a:lvl1pPr>
              <a:defRPr sz="1000"/>
            </a:lvl1pPr>
          </a:lstStyle>
          <a:p>
            <a:pPr algn="ctr"/>
            <a:r>
              <a:rPr lang="nl-NL" dirty="0"/>
              <a:t>© CP-Net</a:t>
            </a:r>
          </a:p>
        </p:txBody>
      </p:sp>
    </p:spTree>
    <p:extLst>
      <p:ext uri="{BB962C8B-B14F-4D97-AF65-F5344CB8AC3E}">
        <p14:creationId xmlns:p14="http://schemas.microsoft.com/office/powerpoint/2010/main" val="14858685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623AFE-7248-1ABC-9F61-A9BC3E143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/>
              <a:t>Beschrijving gevolgen CP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C9AF55-A22E-700D-75D1-9EBBF9928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nl-NL" sz="2000"/>
              <a:t>Gevolgen van CP per kind en gezin verschillend</a:t>
            </a:r>
          </a:p>
          <a:p>
            <a:pPr>
              <a:lnSpc>
                <a:spcPct val="110000"/>
              </a:lnSpc>
            </a:pPr>
            <a:r>
              <a:rPr lang="nl-NL" sz="2000"/>
              <a:t>Gevolgen beschrijven: ICF-CY-model van WHO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nl-NL" sz="1600"/>
              <a:t>International </a:t>
            </a:r>
            <a:r>
              <a:rPr lang="nl-NL" sz="1600" err="1"/>
              <a:t>Classification</a:t>
            </a:r>
            <a:r>
              <a:rPr lang="nl-NL" sz="1600"/>
              <a:t> of </a:t>
            </a:r>
            <a:r>
              <a:rPr lang="nl-NL" sz="1600" err="1"/>
              <a:t>Functioning</a:t>
            </a:r>
            <a:r>
              <a:rPr lang="nl-NL" sz="1600"/>
              <a:t>, </a:t>
            </a:r>
            <a:r>
              <a:rPr lang="nl-NL" sz="1600" err="1"/>
              <a:t>Disability</a:t>
            </a:r>
            <a:r>
              <a:rPr lang="nl-NL" sz="1600"/>
              <a:t> </a:t>
            </a:r>
            <a:r>
              <a:rPr lang="nl-NL" sz="1600" err="1"/>
              <a:t>and</a:t>
            </a:r>
            <a:r>
              <a:rPr lang="nl-NL" sz="1600"/>
              <a:t> Health </a:t>
            </a:r>
            <a:r>
              <a:rPr lang="nl-NL" sz="1600" err="1"/>
              <a:t>for</a:t>
            </a:r>
            <a:r>
              <a:rPr lang="nl-NL" sz="1600"/>
              <a:t> </a:t>
            </a:r>
            <a:r>
              <a:rPr lang="nl-NL" sz="1600" err="1"/>
              <a:t>Children</a:t>
            </a:r>
            <a:r>
              <a:rPr lang="nl-NL" sz="1600"/>
              <a:t> </a:t>
            </a:r>
            <a:r>
              <a:rPr lang="nl-NL" sz="1600" err="1"/>
              <a:t>and</a:t>
            </a:r>
            <a:r>
              <a:rPr lang="nl-NL" sz="1600"/>
              <a:t> </a:t>
            </a:r>
            <a:r>
              <a:rPr lang="nl-NL" sz="1600" err="1"/>
              <a:t>Youth</a:t>
            </a:r>
            <a:endParaRPr lang="nl-NL" sz="1600"/>
          </a:p>
          <a:p>
            <a:pPr lvl="1">
              <a:lnSpc>
                <a:spcPct val="110000"/>
              </a:lnSpc>
            </a:pPr>
            <a:endParaRPr lang="nl-NL" sz="1600"/>
          </a:p>
          <a:p>
            <a:pPr lvl="1">
              <a:lnSpc>
                <a:spcPct val="110000"/>
              </a:lnSpc>
            </a:pPr>
            <a:r>
              <a:rPr lang="nl-NL" sz="1600"/>
              <a:t>Problemen in lichaamsfuncties	spierkracht, gewrichtsfunctie</a:t>
            </a:r>
          </a:p>
          <a:p>
            <a:pPr lvl="1">
              <a:lnSpc>
                <a:spcPct val="110000"/>
              </a:lnSpc>
            </a:pPr>
            <a:r>
              <a:rPr lang="nl-NL" sz="1600"/>
              <a:t>Problemen in activiteiten		verplaatsen, zelfverzorging, leren</a:t>
            </a:r>
          </a:p>
          <a:p>
            <a:pPr lvl="1">
              <a:lnSpc>
                <a:spcPct val="110000"/>
              </a:lnSpc>
            </a:pPr>
            <a:r>
              <a:rPr lang="nl-NL" sz="1600"/>
              <a:t>Problemen in participatie		sociaal functioneren</a:t>
            </a:r>
          </a:p>
          <a:p>
            <a:pPr>
              <a:lnSpc>
                <a:spcPct val="110000"/>
              </a:lnSpc>
            </a:pPr>
            <a:endParaRPr lang="nl-NL" sz="200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7EF8913-90CB-851F-544C-4CAC2AC2B8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566390"/>
            <a:ext cx="4114800" cy="198215"/>
          </a:xfrm>
        </p:spPr>
        <p:txBody>
          <a:bodyPr/>
          <a:lstStyle>
            <a:lvl1pPr>
              <a:defRPr sz="1000"/>
            </a:lvl1pPr>
          </a:lstStyle>
          <a:p>
            <a:pPr algn="ctr"/>
            <a:r>
              <a:rPr lang="nl-NL" dirty="0"/>
              <a:t>© CP-Net</a:t>
            </a:r>
          </a:p>
        </p:txBody>
      </p:sp>
    </p:spTree>
    <p:extLst>
      <p:ext uri="{BB962C8B-B14F-4D97-AF65-F5344CB8AC3E}">
        <p14:creationId xmlns:p14="http://schemas.microsoft.com/office/powerpoint/2010/main" val="11241075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623AFE-7248-1ABC-9F61-A9BC3E143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/>
              <a:t>Beschrijving gevolgen CP met ICF-CY-model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C9AF55-A22E-700D-75D1-9EBBF9928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000" dirty="0"/>
              <a:t>International Classification of Functioning, Disability and Health for Children and Youth model</a:t>
            </a:r>
            <a:endParaRPr lang="nl-NL" sz="2000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8E6BFA3E-2090-F5EE-EDD3-5BD0EE34D52B}"/>
              </a:ext>
            </a:extLst>
          </p:cNvPr>
          <p:cNvSpPr/>
          <p:nvPr/>
        </p:nvSpPr>
        <p:spPr>
          <a:xfrm>
            <a:off x="3161841" y="2864386"/>
            <a:ext cx="5871990" cy="28093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0CDFBAA-DE81-0B62-3E38-C4976A6C9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087" y="3089944"/>
            <a:ext cx="5457825" cy="2352675"/>
          </a:xfrm>
          <a:prstGeom prst="rect">
            <a:avLst/>
          </a:prstGeom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4CEB460-8925-4A50-2A6D-3F47910A2D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566390"/>
            <a:ext cx="4114800" cy="198215"/>
          </a:xfrm>
        </p:spPr>
        <p:txBody>
          <a:bodyPr/>
          <a:lstStyle>
            <a:lvl1pPr>
              <a:defRPr sz="1000"/>
            </a:lvl1pPr>
          </a:lstStyle>
          <a:p>
            <a:pPr algn="ctr"/>
            <a:r>
              <a:rPr lang="nl-NL" dirty="0"/>
              <a:t>© CP-Net</a:t>
            </a:r>
          </a:p>
        </p:txBody>
      </p:sp>
    </p:spTree>
    <p:extLst>
      <p:ext uri="{BB962C8B-B14F-4D97-AF65-F5344CB8AC3E}">
        <p14:creationId xmlns:p14="http://schemas.microsoft.com/office/powerpoint/2010/main" val="6202741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623AFE-7248-1ABC-9F61-A9BC3E143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/>
              <a:t>Inhoud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C9AF55-A22E-700D-75D1-9EBBF9928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Inleiding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Diagnose CP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Beschrijving ernst en gevolgen van CP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nl-NL" sz="1600" b="1" dirty="0">
                <a:solidFill>
                  <a:srgbClr val="6D2077"/>
                </a:solidFill>
              </a:rPr>
              <a:t>Ontwikkeling lichaamsfuncties en vaardigheden</a:t>
            </a:r>
          </a:p>
          <a:p>
            <a:pPr lvl="1"/>
            <a:r>
              <a:rPr lang="nl-NL" sz="1600" dirty="0"/>
              <a:t>Ontwikkeling lichaamsfuncties: heupafwijkingen</a:t>
            </a:r>
          </a:p>
          <a:p>
            <a:pPr lvl="1"/>
            <a:r>
              <a:rPr lang="nl-NL" sz="1600" dirty="0"/>
              <a:t>Ontwikkeling vaardigheden: persoonlijke dagelijkse vaardigheden</a:t>
            </a:r>
          </a:p>
          <a:p>
            <a:pPr lvl="1"/>
            <a:r>
              <a:rPr lang="nl-NL" sz="1600" dirty="0"/>
              <a:t>Ontwikkeling vaardigheden: huishoudelijke dagelijkse vaardigheden</a:t>
            </a:r>
          </a:p>
          <a:p>
            <a:pPr lvl="1"/>
            <a:r>
              <a:rPr lang="nl-NL" sz="1600" dirty="0"/>
              <a:t>Ontwikkeling vaardigheden: praten, taalbegrip, schrijven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Behandeling</a:t>
            </a:r>
          </a:p>
          <a:p>
            <a:pPr marL="800100" lvl="1" indent="-342900">
              <a:buFont typeface="+mj-lt"/>
              <a:buAutoNum type="alphaLcPeriod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Behandeling van lichaamsfuncties</a:t>
            </a:r>
          </a:p>
          <a:p>
            <a:pPr marL="800100" lvl="1" indent="-342900">
              <a:buFont typeface="+mj-lt"/>
              <a:buAutoNum type="alphaLcPeriod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Behandeling: verbetering van activiteiten en participatie</a:t>
            </a:r>
          </a:p>
          <a:p>
            <a:pPr marL="800100" lvl="1" indent="-342900">
              <a:buFont typeface="+mj-lt"/>
              <a:buAutoNum type="alphaLcPeriod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Organisatie van zorg en samenwerking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(Jong)volwassenen</a:t>
            </a:r>
          </a:p>
          <a:p>
            <a:endParaRPr lang="nl-NL" sz="2000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0942966-FF0D-BB15-DA57-833C4D8F4D8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566390"/>
            <a:ext cx="4114800" cy="198215"/>
          </a:xfrm>
        </p:spPr>
        <p:txBody>
          <a:bodyPr/>
          <a:lstStyle>
            <a:lvl1pPr>
              <a:defRPr sz="1000"/>
            </a:lvl1pPr>
          </a:lstStyle>
          <a:p>
            <a:pPr algn="ctr"/>
            <a:r>
              <a:rPr lang="nl-NL" dirty="0"/>
              <a:t>© CP-Net</a:t>
            </a:r>
          </a:p>
        </p:txBody>
      </p:sp>
    </p:spTree>
    <p:extLst>
      <p:ext uri="{BB962C8B-B14F-4D97-AF65-F5344CB8AC3E}">
        <p14:creationId xmlns:p14="http://schemas.microsoft.com/office/powerpoint/2010/main" val="970208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623AFE-7248-1ABC-9F61-A9BC3E143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/>
              <a:t>4. Ontwikkeling lichaamsfuncties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C9AF55-A22E-700D-75D1-9EBBF9928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nl-NL" sz="2000" dirty="0"/>
              <a:t>Door anders bewegen tijdens groei: risico op toename afwijkingen lichaamsfuncties</a:t>
            </a:r>
          </a:p>
          <a:p>
            <a:pPr lvl="1">
              <a:lnSpc>
                <a:spcPct val="110000"/>
              </a:lnSpc>
            </a:pPr>
            <a:r>
              <a:rPr lang="nl-NL" sz="1600" dirty="0"/>
              <a:t>Afname beweeglijkheid gewrichten</a:t>
            </a:r>
          </a:p>
          <a:p>
            <a:pPr lvl="1">
              <a:lnSpc>
                <a:spcPct val="110000"/>
              </a:lnSpc>
            </a:pPr>
            <a:r>
              <a:rPr lang="nl-NL" sz="1600" dirty="0"/>
              <a:t>Verkortingen van spieren, vooral bij spastische CP</a:t>
            </a:r>
          </a:p>
          <a:p>
            <a:pPr lvl="1">
              <a:lnSpc>
                <a:spcPct val="110000"/>
              </a:lnSpc>
            </a:pPr>
            <a:r>
              <a:rPr lang="nl-NL" sz="1600" dirty="0"/>
              <a:t>Vervormingen van voeten, rug, handen</a:t>
            </a:r>
          </a:p>
          <a:p>
            <a:pPr>
              <a:lnSpc>
                <a:spcPct val="110000"/>
              </a:lnSpc>
            </a:pPr>
            <a:r>
              <a:rPr lang="nl-NL" sz="2000" dirty="0"/>
              <a:t>Regelmatige controles zijn noodzakelijk</a:t>
            </a:r>
          </a:p>
          <a:p>
            <a:pPr>
              <a:lnSpc>
                <a:spcPct val="110000"/>
              </a:lnSpc>
            </a:pPr>
            <a:r>
              <a:rPr lang="nl-NL" sz="2000" dirty="0"/>
              <a:t>Doel Nederlands CP register</a:t>
            </a:r>
          </a:p>
          <a:p>
            <a:pPr lvl="1">
              <a:lnSpc>
                <a:spcPct val="110000"/>
              </a:lnSpc>
            </a:pPr>
            <a:r>
              <a:rPr lang="nl-NL" sz="1600" dirty="0"/>
              <a:t>Beloop volgen</a:t>
            </a:r>
          </a:p>
          <a:p>
            <a:pPr lvl="1">
              <a:lnSpc>
                <a:spcPct val="110000"/>
              </a:lnSpc>
            </a:pPr>
            <a:r>
              <a:rPr lang="nl-NL" sz="1600" dirty="0"/>
              <a:t>Begin van toename van afwijkingen signaleren en behandelen</a:t>
            </a:r>
          </a:p>
          <a:p>
            <a:pPr lvl="1">
              <a:lnSpc>
                <a:spcPct val="110000"/>
              </a:lnSpc>
            </a:pPr>
            <a:r>
              <a:rPr lang="nl-NL" sz="1600" dirty="0"/>
              <a:t>Zie </a:t>
            </a:r>
            <a:r>
              <a:rPr lang="nl-NL" sz="1600" dirty="0">
                <a:hlinkClick r:id="rId3"/>
              </a:rPr>
              <a:t>CP register</a:t>
            </a:r>
            <a:endParaRPr lang="nl-NL" sz="1600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7A88CB1-E772-1B99-D0C7-9AEBA047FD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566390"/>
            <a:ext cx="4114800" cy="198215"/>
          </a:xfrm>
        </p:spPr>
        <p:txBody>
          <a:bodyPr/>
          <a:lstStyle>
            <a:lvl1pPr>
              <a:defRPr sz="1000"/>
            </a:lvl1pPr>
          </a:lstStyle>
          <a:p>
            <a:pPr algn="ctr"/>
            <a:r>
              <a:rPr lang="nl-NL" dirty="0"/>
              <a:t>© CP-Net</a:t>
            </a:r>
          </a:p>
        </p:txBody>
      </p:sp>
    </p:spTree>
    <p:extLst>
      <p:ext uri="{BB962C8B-B14F-4D97-AF65-F5344CB8AC3E}">
        <p14:creationId xmlns:p14="http://schemas.microsoft.com/office/powerpoint/2010/main" val="16634878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623AFE-7248-1ABC-9F61-A9BC3E143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/>
              <a:t>Ontwikkeling lichaamsfuncties: heupafwijkingen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C9AF55-A22E-700D-75D1-9EBBF9928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nl-NL" sz="2000" dirty="0"/>
              <a:t>Ontwikkeling van heupen is meest bedreigd tijdens groei</a:t>
            </a:r>
          </a:p>
          <a:p>
            <a:pPr>
              <a:lnSpc>
                <a:spcPct val="110000"/>
              </a:lnSpc>
            </a:pPr>
            <a:r>
              <a:rPr lang="nl-NL" sz="2000" dirty="0"/>
              <a:t>Relatie tussen ontstaan van heupafwijkingen en GMFCS-klasse</a:t>
            </a:r>
          </a:p>
          <a:p>
            <a:pPr marL="0" indent="0">
              <a:lnSpc>
                <a:spcPct val="110000"/>
              </a:lnSpc>
              <a:buNone/>
            </a:pPr>
            <a:endParaRPr lang="nl-NL" sz="1600" dirty="0"/>
          </a:p>
          <a:p>
            <a:pPr marL="3657600" lvl="8" indent="0">
              <a:lnSpc>
                <a:spcPct val="110000"/>
              </a:lnSpc>
              <a:buNone/>
            </a:pPr>
            <a:r>
              <a:rPr lang="nl-NL" sz="1600" dirty="0"/>
              <a:t>Groen:	geen afwijkingen</a:t>
            </a:r>
          </a:p>
          <a:p>
            <a:pPr marL="3657600" lvl="8" indent="0">
              <a:lnSpc>
                <a:spcPct val="110000"/>
              </a:lnSpc>
              <a:buNone/>
            </a:pPr>
            <a:r>
              <a:rPr lang="nl-NL" sz="1600" dirty="0"/>
              <a:t>Geel:	beginnende afwijkende heupstand</a:t>
            </a:r>
          </a:p>
          <a:p>
            <a:pPr marL="3657600" lvl="8" indent="0">
              <a:lnSpc>
                <a:spcPct val="110000"/>
              </a:lnSpc>
              <a:buNone/>
            </a:pPr>
            <a:r>
              <a:rPr lang="nl-NL" sz="1600" dirty="0"/>
              <a:t>Rood:	afwijkende heupstand, operatie nodig</a:t>
            </a:r>
          </a:p>
          <a:p>
            <a:pPr>
              <a:lnSpc>
                <a:spcPct val="110000"/>
              </a:lnSpc>
            </a:pPr>
            <a:endParaRPr lang="nl-NL" sz="20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2E16AC3-13A9-8BD3-58CB-AC0118A8D0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3" b="9225"/>
          <a:stretch/>
        </p:blipFill>
        <p:spPr bwMode="auto">
          <a:xfrm>
            <a:off x="1047750" y="2958941"/>
            <a:ext cx="3504565" cy="23133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ijdelijke aanduiding voor voettekst 3">
            <a:extLst>
              <a:ext uri="{FF2B5EF4-FFF2-40B4-BE49-F238E27FC236}">
                <a16:creationId xmlns:a16="http://schemas.microsoft.com/office/drawing/2014/main" id="{B65A204B-DD30-0B11-A30D-D04C71F8EAB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566390"/>
            <a:ext cx="4114800" cy="198215"/>
          </a:xfrm>
        </p:spPr>
        <p:txBody>
          <a:bodyPr/>
          <a:lstStyle>
            <a:lvl1pPr>
              <a:defRPr sz="1000"/>
            </a:lvl1pPr>
          </a:lstStyle>
          <a:p>
            <a:pPr algn="ctr"/>
            <a:r>
              <a:rPr lang="nl-NL" dirty="0"/>
              <a:t>© CP-Net</a:t>
            </a:r>
          </a:p>
        </p:txBody>
      </p:sp>
    </p:spTree>
    <p:extLst>
      <p:ext uri="{BB962C8B-B14F-4D97-AF65-F5344CB8AC3E}">
        <p14:creationId xmlns:p14="http://schemas.microsoft.com/office/powerpoint/2010/main" val="41429086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623AFE-7248-1ABC-9F61-A9BC3E143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/>
              <a:t>Ontwikkeling vaardigheden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C9AF55-A22E-700D-75D1-9EBBF9928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nl-NL" sz="2000"/>
              <a:t>Beschrijving van ontwikkeling van vaardigheden in gebieden van ontwikkeling</a:t>
            </a:r>
          </a:p>
          <a:p>
            <a:pPr lvl="1">
              <a:lnSpc>
                <a:spcPct val="110000"/>
              </a:lnSpc>
            </a:pPr>
            <a:r>
              <a:rPr lang="nl-NL" sz="1600"/>
              <a:t>Verplaatsen</a:t>
            </a:r>
          </a:p>
          <a:p>
            <a:pPr lvl="1">
              <a:lnSpc>
                <a:spcPct val="110000"/>
              </a:lnSpc>
            </a:pPr>
            <a:r>
              <a:rPr lang="nl-NL" sz="1600"/>
              <a:t>Zelfverzorging</a:t>
            </a:r>
          </a:p>
          <a:p>
            <a:pPr lvl="1">
              <a:lnSpc>
                <a:spcPct val="110000"/>
              </a:lnSpc>
            </a:pPr>
            <a:r>
              <a:rPr lang="nl-NL" sz="1600"/>
              <a:t>Huishouden</a:t>
            </a:r>
          </a:p>
          <a:p>
            <a:pPr lvl="1">
              <a:lnSpc>
                <a:spcPct val="110000"/>
              </a:lnSpc>
            </a:pPr>
            <a:r>
              <a:rPr lang="nl-NL" sz="1600"/>
              <a:t>Communicatie</a:t>
            </a:r>
          </a:p>
          <a:p>
            <a:pPr>
              <a:lnSpc>
                <a:spcPct val="110000"/>
              </a:lnSpc>
            </a:pPr>
            <a:r>
              <a:rPr lang="nl-NL" sz="2000"/>
              <a:t>Relatie tussen ontwikkeling van vaardigheden en GMFCS-klasse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BB28AEA-BDD9-E87A-CEC7-F1CC8769E39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566390"/>
            <a:ext cx="4114800" cy="198215"/>
          </a:xfrm>
        </p:spPr>
        <p:txBody>
          <a:bodyPr/>
          <a:lstStyle>
            <a:lvl1pPr>
              <a:defRPr sz="1000"/>
            </a:lvl1pPr>
          </a:lstStyle>
          <a:p>
            <a:pPr algn="ctr"/>
            <a:r>
              <a:rPr lang="nl-NL" dirty="0"/>
              <a:t>© CP-Net</a:t>
            </a:r>
          </a:p>
        </p:txBody>
      </p:sp>
    </p:spTree>
    <p:extLst>
      <p:ext uri="{BB962C8B-B14F-4D97-AF65-F5344CB8AC3E}">
        <p14:creationId xmlns:p14="http://schemas.microsoft.com/office/powerpoint/2010/main" val="15576573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623AFE-7248-1ABC-9F61-A9BC3E143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4740"/>
            <a:ext cx="10515600" cy="1325563"/>
          </a:xfrm>
        </p:spPr>
        <p:txBody>
          <a:bodyPr anchor="ctr">
            <a:normAutofit/>
          </a:bodyPr>
          <a:lstStyle/>
          <a:p>
            <a:r>
              <a:rPr lang="nl-NL" sz="3600"/>
              <a:t>Ontwikkeling vaardigheden: verplaatsen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C9AF55-A22E-700D-75D1-9EBBF9928A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nl-NL" sz="2000"/>
              <a:t>Verplaatsen</a:t>
            </a:r>
          </a:p>
          <a:p>
            <a:pPr lvl="1">
              <a:lnSpc>
                <a:spcPct val="110000"/>
              </a:lnSpc>
            </a:pPr>
            <a:r>
              <a:rPr lang="nl-NL" sz="1600"/>
              <a:t>Liggen, omrollen, kruipen, zitten, staan, lopen, rennen</a:t>
            </a:r>
          </a:p>
          <a:p>
            <a:pPr>
              <a:lnSpc>
                <a:spcPct val="110000"/>
              </a:lnSpc>
            </a:pPr>
            <a:r>
              <a:rPr lang="nl-NL" sz="2000"/>
              <a:t>Test om verplaatsen te meten</a:t>
            </a:r>
          </a:p>
          <a:p>
            <a:pPr lvl="1">
              <a:lnSpc>
                <a:spcPct val="110000"/>
              </a:lnSpc>
            </a:pPr>
            <a:r>
              <a:rPr lang="nl-NL" sz="1600"/>
              <a:t>GMFM </a:t>
            </a:r>
          </a:p>
          <a:p>
            <a:pPr lvl="1">
              <a:lnSpc>
                <a:spcPct val="110000"/>
              </a:lnSpc>
            </a:pPr>
            <a:r>
              <a:rPr lang="nl-NL" sz="1600"/>
              <a:t>Gross Motor </a:t>
            </a:r>
            <a:r>
              <a:rPr lang="nl-NL" sz="1600" err="1"/>
              <a:t>Function</a:t>
            </a:r>
            <a:r>
              <a:rPr lang="nl-NL" sz="1600"/>
              <a:t> </a:t>
            </a:r>
            <a:r>
              <a:rPr lang="nl-NL" sz="1600" err="1"/>
              <a:t>Measure</a:t>
            </a:r>
            <a:endParaRPr lang="nl-NL" sz="1600"/>
          </a:p>
          <a:p>
            <a:pPr>
              <a:lnSpc>
                <a:spcPct val="110000"/>
              </a:lnSpc>
            </a:pPr>
            <a:r>
              <a:rPr lang="nl-NL" sz="2000"/>
              <a:t>Hoe ernstiger aangedaan, hoe eerder de vooruitgang stopt</a:t>
            </a:r>
          </a:p>
          <a:p>
            <a:endParaRPr lang="nl-NL" sz="2000"/>
          </a:p>
        </p:txBody>
      </p:sp>
      <p:pic>
        <p:nvPicPr>
          <p:cNvPr id="4" name="image1.png">
            <a:extLst>
              <a:ext uri="{FF2B5EF4-FFF2-40B4-BE49-F238E27FC236}">
                <a16:creationId xmlns:a16="http://schemas.microsoft.com/office/drawing/2014/main" id="{749F25D6-50BE-2083-E631-AFB2096949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932" y="1825625"/>
            <a:ext cx="4602135" cy="4351338"/>
          </a:xfrm>
          <a:prstGeom prst="rect">
            <a:avLst/>
          </a:prstGeom>
          <a:noFill/>
        </p:spPr>
      </p:pic>
      <p:sp>
        <p:nvSpPr>
          <p:cNvPr id="5" name="Tijdelijke aanduiding voor voettekst 3">
            <a:extLst>
              <a:ext uri="{FF2B5EF4-FFF2-40B4-BE49-F238E27FC236}">
                <a16:creationId xmlns:a16="http://schemas.microsoft.com/office/drawing/2014/main" id="{734D96C4-24A5-492D-EE80-54228A5581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566390"/>
            <a:ext cx="4114800" cy="198215"/>
          </a:xfrm>
        </p:spPr>
        <p:txBody>
          <a:bodyPr/>
          <a:lstStyle>
            <a:lvl1pPr>
              <a:defRPr sz="1000"/>
            </a:lvl1pPr>
          </a:lstStyle>
          <a:p>
            <a:pPr algn="ctr"/>
            <a:r>
              <a:rPr lang="nl-NL" dirty="0"/>
              <a:t>© CP-Net</a:t>
            </a:r>
          </a:p>
        </p:txBody>
      </p:sp>
    </p:spTree>
    <p:extLst>
      <p:ext uri="{BB962C8B-B14F-4D97-AF65-F5344CB8AC3E}">
        <p14:creationId xmlns:p14="http://schemas.microsoft.com/office/powerpoint/2010/main" val="3107033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952723-51D4-FFBB-0F05-0C417682F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/>
              <a:t>Richtlijn Spastische cerebrale parese bij kinderen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557F176-7403-46A6-2B1C-B19EA6FDD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08933" cy="4351338"/>
          </a:xfrm>
        </p:spPr>
        <p:txBody>
          <a:bodyPr>
            <a:normAutofit/>
          </a:bodyPr>
          <a:lstStyle/>
          <a:p>
            <a:r>
              <a:rPr lang="nl-NL" sz="1900" dirty="0">
                <a:hlinkClick r:id="rId3"/>
              </a:rPr>
              <a:t>Richtlijn</a:t>
            </a:r>
            <a:r>
              <a:rPr lang="nl-NL" sz="1900" dirty="0"/>
              <a:t> Diagnostiek en behandeling van kinderen met spastische Cerebrale Parese</a:t>
            </a:r>
          </a:p>
          <a:p>
            <a:r>
              <a:rPr lang="nl-NL" sz="1900" dirty="0"/>
              <a:t>Eerste versie 2006</a:t>
            </a:r>
          </a:p>
          <a:p>
            <a:r>
              <a:rPr lang="nl-NL" sz="1900" dirty="0"/>
              <a:t>Gedeeltelijke herziening 2015</a:t>
            </a:r>
          </a:p>
          <a:p>
            <a:r>
              <a:rPr lang="nl-NL" sz="1900" dirty="0"/>
              <a:t>Gedeeltelijke herziening 2023</a:t>
            </a: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1E8ED3C-A431-35CD-4B97-CF572C642C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868" y="2413665"/>
            <a:ext cx="5432097" cy="374501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A8EBB25-34D0-2B5C-3447-37B85AED7E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795062"/>
            <a:ext cx="2171812" cy="3753043"/>
          </a:xfrm>
          <a:prstGeom prst="rect">
            <a:avLst/>
          </a:prstGeom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9901C5E-A3C2-91BD-651B-ADF22CDFCD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566390"/>
            <a:ext cx="4114800" cy="198215"/>
          </a:xfrm>
        </p:spPr>
        <p:txBody>
          <a:bodyPr/>
          <a:lstStyle>
            <a:lvl1pPr>
              <a:defRPr sz="1000"/>
            </a:lvl1pPr>
          </a:lstStyle>
          <a:p>
            <a:pPr algn="ctr"/>
            <a:r>
              <a:rPr lang="nl-NL" dirty="0"/>
              <a:t>© CP-Net</a:t>
            </a:r>
          </a:p>
        </p:txBody>
      </p:sp>
    </p:spTree>
    <p:extLst>
      <p:ext uri="{BB962C8B-B14F-4D97-AF65-F5344CB8AC3E}">
        <p14:creationId xmlns:p14="http://schemas.microsoft.com/office/powerpoint/2010/main" val="19052600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623AFE-7248-1ABC-9F61-A9BC3E143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4740"/>
            <a:ext cx="10515600" cy="1325563"/>
          </a:xfrm>
        </p:spPr>
        <p:txBody>
          <a:bodyPr anchor="ctr">
            <a:normAutofit/>
          </a:bodyPr>
          <a:lstStyle/>
          <a:p>
            <a:r>
              <a:rPr lang="nl-NL" sz="3200"/>
              <a:t>Ontwikkeling vaardigheden: </a:t>
            </a:r>
            <a:br>
              <a:rPr lang="nl-NL" sz="3200"/>
            </a:br>
            <a:r>
              <a:rPr lang="nl-NL" sz="3200"/>
              <a:t>persoonlijke dagelijkse vaardigheden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C9AF55-A22E-700D-75D1-9EBBF9928A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nl-NL" sz="2000"/>
              <a:t>Gemiddelde normale ontwikkeling</a:t>
            </a:r>
          </a:p>
          <a:p>
            <a:pPr lvl="1">
              <a:lnSpc>
                <a:spcPct val="110000"/>
              </a:lnSpc>
            </a:pPr>
            <a:r>
              <a:rPr lang="nl-NL" sz="1800"/>
              <a:t>Grijze lijn</a:t>
            </a:r>
          </a:p>
          <a:p>
            <a:pPr>
              <a:lnSpc>
                <a:spcPct val="110000"/>
              </a:lnSpc>
            </a:pPr>
            <a:endParaRPr lang="nl-NL" sz="2000"/>
          </a:p>
          <a:p>
            <a:pPr>
              <a:lnSpc>
                <a:spcPct val="110000"/>
              </a:lnSpc>
            </a:pPr>
            <a:r>
              <a:rPr lang="nl-NL" sz="2000"/>
              <a:t>Kinderen met GMFCS I-IV worden zelfstandig</a:t>
            </a:r>
          </a:p>
          <a:p>
            <a:pPr>
              <a:lnSpc>
                <a:spcPct val="110000"/>
              </a:lnSpc>
            </a:pPr>
            <a:r>
              <a:rPr lang="nl-NL" sz="2000"/>
              <a:t>Kinderen met GMFCS V worden niet zelfstandig</a:t>
            </a:r>
          </a:p>
          <a:p>
            <a:pPr>
              <a:lnSpc>
                <a:spcPct val="110000"/>
              </a:lnSpc>
            </a:pPr>
            <a:r>
              <a:rPr lang="nl-NL" sz="2000"/>
              <a:t>Kinderen met leerproblemen blijven minder zelfstandig</a:t>
            </a:r>
          </a:p>
          <a:p>
            <a:endParaRPr lang="nl-NL" sz="240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F7734C7-3B84-DCF7-B14B-9A7E5D0FEB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6" b="16963"/>
          <a:stretch/>
        </p:blipFill>
        <p:spPr bwMode="auto">
          <a:xfrm>
            <a:off x="6172200" y="2022061"/>
            <a:ext cx="5181600" cy="39584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ijdelijke aanduiding voor voettekst 3">
            <a:extLst>
              <a:ext uri="{FF2B5EF4-FFF2-40B4-BE49-F238E27FC236}">
                <a16:creationId xmlns:a16="http://schemas.microsoft.com/office/drawing/2014/main" id="{14D82C10-F33A-E3AE-D9C9-94DC5A3939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566390"/>
            <a:ext cx="4114800" cy="198215"/>
          </a:xfrm>
        </p:spPr>
        <p:txBody>
          <a:bodyPr/>
          <a:lstStyle>
            <a:lvl1pPr>
              <a:defRPr sz="1000"/>
            </a:lvl1pPr>
          </a:lstStyle>
          <a:p>
            <a:pPr algn="ctr"/>
            <a:r>
              <a:rPr lang="nl-NL" dirty="0"/>
              <a:t>© CP-Net</a:t>
            </a:r>
          </a:p>
        </p:txBody>
      </p:sp>
    </p:spTree>
    <p:extLst>
      <p:ext uri="{BB962C8B-B14F-4D97-AF65-F5344CB8AC3E}">
        <p14:creationId xmlns:p14="http://schemas.microsoft.com/office/powerpoint/2010/main" val="22195359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623AFE-7248-1ABC-9F61-A9BC3E143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4740"/>
            <a:ext cx="10515600" cy="1325563"/>
          </a:xfrm>
        </p:spPr>
        <p:txBody>
          <a:bodyPr anchor="ctr">
            <a:normAutofit/>
          </a:bodyPr>
          <a:lstStyle/>
          <a:p>
            <a:r>
              <a:rPr lang="nl-NL" sz="3200"/>
              <a:t>Ontwikkeling vaardigheden:</a:t>
            </a:r>
            <a:br>
              <a:rPr lang="nl-NL" sz="3200"/>
            </a:br>
            <a:r>
              <a:rPr lang="nl-NL" sz="3200"/>
              <a:t>huishoudelijke dagelijkse vaardigheden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C9AF55-A22E-700D-75D1-9EBBF9928A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nl-NL" sz="2000"/>
              <a:t>Gemiddelde normale ontwikkeling</a:t>
            </a:r>
          </a:p>
          <a:p>
            <a:pPr lvl="1">
              <a:lnSpc>
                <a:spcPct val="110000"/>
              </a:lnSpc>
            </a:pPr>
            <a:r>
              <a:rPr lang="nl-NL" sz="2000"/>
              <a:t>Grijze lijn</a:t>
            </a:r>
          </a:p>
          <a:p>
            <a:pPr>
              <a:lnSpc>
                <a:spcPct val="110000"/>
              </a:lnSpc>
            </a:pPr>
            <a:endParaRPr lang="nl-NL" sz="2000"/>
          </a:p>
          <a:p>
            <a:pPr>
              <a:lnSpc>
                <a:spcPct val="110000"/>
              </a:lnSpc>
            </a:pPr>
            <a:r>
              <a:rPr lang="nl-NL" sz="2000"/>
              <a:t>Kinderen met GMFCS I-III worden zelfstandig</a:t>
            </a:r>
          </a:p>
          <a:p>
            <a:pPr>
              <a:lnSpc>
                <a:spcPct val="110000"/>
              </a:lnSpc>
            </a:pPr>
            <a:r>
              <a:rPr lang="nl-NL" sz="2000"/>
              <a:t>Kinderen met GMFCS IV-V worden niet zelfstandig</a:t>
            </a:r>
          </a:p>
          <a:p>
            <a:pPr>
              <a:lnSpc>
                <a:spcPct val="110000"/>
              </a:lnSpc>
            </a:pPr>
            <a:r>
              <a:rPr lang="nl-NL" sz="2000"/>
              <a:t>Kinderen met leerproblemen blijven minder zelfstandig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FF3C989-5125-FD2B-AC45-D031F59C8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1999901"/>
            <a:ext cx="5181600" cy="4002785"/>
          </a:xfrm>
          <a:prstGeom prst="rect">
            <a:avLst/>
          </a:prstGeom>
          <a:noFill/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734B2FA-01CD-8E64-415E-DA8E0F8865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566390"/>
            <a:ext cx="4114800" cy="198215"/>
          </a:xfrm>
        </p:spPr>
        <p:txBody>
          <a:bodyPr/>
          <a:lstStyle>
            <a:lvl1pPr>
              <a:defRPr sz="1000"/>
            </a:lvl1pPr>
          </a:lstStyle>
          <a:p>
            <a:pPr algn="ctr"/>
            <a:r>
              <a:rPr lang="nl-NL" dirty="0"/>
              <a:t>© CP-Net</a:t>
            </a:r>
          </a:p>
        </p:txBody>
      </p:sp>
    </p:spTree>
    <p:extLst>
      <p:ext uri="{BB962C8B-B14F-4D97-AF65-F5344CB8AC3E}">
        <p14:creationId xmlns:p14="http://schemas.microsoft.com/office/powerpoint/2010/main" val="29667095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623AFE-7248-1ABC-9F61-A9BC3E143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4740"/>
            <a:ext cx="10515600" cy="1325563"/>
          </a:xfrm>
        </p:spPr>
        <p:txBody>
          <a:bodyPr anchor="ctr">
            <a:normAutofit/>
          </a:bodyPr>
          <a:lstStyle/>
          <a:p>
            <a:r>
              <a:rPr lang="nl-NL"/>
              <a:t>Ontwikkeling praten, taalbegrip, schrijven</a:t>
            </a:r>
          </a:p>
        </p:txBody>
      </p:sp>
      <p:pic>
        <p:nvPicPr>
          <p:cNvPr id="4" name="image7.png">
            <a:extLst>
              <a:ext uri="{FF2B5EF4-FFF2-40B4-BE49-F238E27FC236}">
                <a16:creationId xmlns:a16="http://schemas.microsoft.com/office/drawing/2014/main" id="{B4371B4C-EC47-B2F0-3B07-7550DED91F4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42929" y="1825625"/>
            <a:ext cx="4440141" cy="4351338"/>
          </a:xfrm>
          <a:prstGeom prst="rect">
            <a:avLst/>
          </a:prstGeom>
          <a:noFill/>
        </p:spPr>
      </p:pic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14B89673-67A3-3D85-61EF-10F762E61B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nl-NL" sz="2000" dirty="0"/>
              <a:t>Gemiddelde normale ontwikkeling</a:t>
            </a:r>
          </a:p>
          <a:p>
            <a:pPr lvl="1">
              <a:lnSpc>
                <a:spcPct val="110000"/>
              </a:lnSpc>
            </a:pPr>
            <a:r>
              <a:rPr lang="nl-NL" sz="2000" dirty="0"/>
              <a:t>Grijze stippellijn</a:t>
            </a:r>
          </a:p>
          <a:p>
            <a:pPr>
              <a:lnSpc>
                <a:spcPct val="110000"/>
              </a:lnSpc>
            </a:pPr>
            <a:endParaRPr lang="nl-NL" sz="2000" dirty="0"/>
          </a:p>
          <a:p>
            <a:pPr>
              <a:lnSpc>
                <a:spcPct val="110000"/>
              </a:lnSpc>
            </a:pPr>
            <a:r>
              <a:rPr lang="nl-NL" sz="2000" dirty="0"/>
              <a:t>Ontwikkeling van praten, taalbegrip, schrijven is afhankelijk van leervermogen</a:t>
            </a:r>
          </a:p>
          <a:p>
            <a:pPr>
              <a:lnSpc>
                <a:spcPct val="110000"/>
              </a:lnSpc>
            </a:pPr>
            <a:endParaRPr lang="nl-NL" sz="2000" dirty="0"/>
          </a:p>
          <a:p>
            <a:pPr>
              <a:lnSpc>
                <a:spcPct val="110000"/>
              </a:lnSpc>
            </a:pPr>
            <a:r>
              <a:rPr lang="nl-NL" sz="2000" dirty="0"/>
              <a:t>Scores blijven stabiel vanaf hoogste punt</a:t>
            </a:r>
          </a:p>
          <a:p>
            <a:pPr lvl="1">
              <a:lnSpc>
                <a:spcPct val="110000"/>
              </a:lnSpc>
            </a:pPr>
            <a:r>
              <a:rPr lang="nl-NL" sz="1800" dirty="0"/>
              <a:t>Afbuiging op hogere leeftijd is effect van statistische model</a:t>
            </a:r>
          </a:p>
        </p:txBody>
      </p:sp>
      <p:sp>
        <p:nvSpPr>
          <p:cNvPr id="3" name="Tijdelijke aanduiding voor voettekst 3">
            <a:extLst>
              <a:ext uri="{FF2B5EF4-FFF2-40B4-BE49-F238E27FC236}">
                <a16:creationId xmlns:a16="http://schemas.microsoft.com/office/drawing/2014/main" id="{BF0FFA12-C2D6-ABF0-EC9C-9830413AAD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566390"/>
            <a:ext cx="4114800" cy="198215"/>
          </a:xfrm>
        </p:spPr>
        <p:txBody>
          <a:bodyPr/>
          <a:lstStyle>
            <a:lvl1pPr>
              <a:defRPr sz="1000"/>
            </a:lvl1pPr>
          </a:lstStyle>
          <a:p>
            <a:pPr algn="ctr"/>
            <a:r>
              <a:rPr lang="nl-NL" dirty="0"/>
              <a:t>© CP-Net</a:t>
            </a:r>
          </a:p>
        </p:txBody>
      </p:sp>
    </p:spTree>
    <p:extLst>
      <p:ext uri="{BB962C8B-B14F-4D97-AF65-F5344CB8AC3E}">
        <p14:creationId xmlns:p14="http://schemas.microsoft.com/office/powerpoint/2010/main" val="5776277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623AFE-7248-1ABC-9F61-A9BC3E143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/>
              <a:t>Inhoud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C9AF55-A22E-700D-75D1-9EBBF9928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Inleiding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Diagnose CP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Beschrijving ernst en gevolgen van CP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Ontwikkeling lichaamsfuncties en vaardigheden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nl-NL" sz="1600" b="1" dirty="0">
                <a:solidFill>
                  <a:srgbClr val="6D2077"/>
                </a:solidFill>
              </a:rPr>
              <a:t>Behandeling</a:t>
            </a:r>
          </a:p>
          <a:p>
            <a:pPr marL="800100" lvl="1" indent="-342900">
              <a:buFont typeface="+mj-lt"/>
              <a:buAutoNum type="alphaLcPeriod"/>
            </a:pPr>
            <a:r>
              <a:rPr lang="nl-NL" sz="1600" b="1" dirty="0">
                <a:solidFill>
                  <a:srgbClr val="6D2077"/>
                </a:solidFill>
              </a:rPr>
              <a:t>Behandeling van lichaamsfuncties</a:t>
            </a:r>
          </a:p>
          <a:p>
            <a:pPr lvl="2"/>
            <a:r>
              <a:rPr lang="nl-NL" dirty="0"/>
              <a:t>Behandeling: verbetering ‘normale’ functies</a:t>
            </a:r>
          </a:p>
          <a:p>
            <a:pPr lvl="2"/>
            <a:r>
              <a:rPr lang="nl-NL" dirty="0"/>
              <a:t>Behandeling: afname abnormale functies</a:t>
            </a:r>
          </a:p>
          <a:p>
            <a:pPr lvl="2"/>
            <a:r>
              <a:rPr lang="nl-NL" dirty="0"/>
              <a:t>Behandeling van andere stoornissen</a:t>
            </a:r>
          </a:p>
          <a:p>
            <a:pPr lvl="2"/>
            <a:r>
              <a:rPr lang="nl-NL" dirty="0"/>
              <a:t>Behandeling: voorkomen van abnormale functies</a:t>
            </a:r>
          </a:p>
          <a:p>
            <a:pPr lvl="3"/>
            <a:r>
              <a:rPr lang="nl-NL" sz="1600" dirty="0"/>
              <a:t>Controle heupen/wervelkolom</a:t>
            </a:r>
          </a:p>
          <a:p>
            <a:pPr marL="800100" lvl="1" indent="-342900">
              <a:buFont typeface="+mj-lt"/>
              <a:buAutoNum type="alphaLcPeriod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Behandeling: verbetering van activiteiten en participatie</a:t>
            </a:r>
          </a:p>
          <a:p>
            <a:pPr marL="800100" lvl="1" indent="-342900">
              <a:buFont typeface="+mj-lt"/>
              <a:buAutoNum type="alphaLcPeriod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Organisatie van zorg en samenwerking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(Jong)volwassenen</a:t>
            </a:r>
          </a:p>
          <a:p>
            <a:endParaRPr lang="nl-NL" sz="2000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EF5B509-0BEE-49C2-20D3-DA0BEC55E0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566390"/>
            <a:ext cx="4114800" cy="198215"/>
          </a:xfrm>
        </p:spPr>
        <p:txBody>
          <a:bodyPr/>
          <a:lstStyle>
            <a:lvl1pPr>
              <a:defRPr sz="1000"/>
            </a:lvl1pPr>
          </a:lstStyle>
          <a:p>
            <a:pPr algn="ctr"/>
            <a:r>
              <a:rPr lang="nl-NL" dirty="0"/>
              <a:t>© CP-Net</a:t>
            </a:r>
          </a:p>
        </p:txBody>
      </p:sp>
    </p:spTree>
    <p:extLst>
      <p:ext uri="{BB962C8B-B14F-4D97-AF65-F5344CB8AC3E}">
        <p14:creationId xmlns:p14="http://schemas.microsoft.com/office/powerpoint/2010/main" val="33497707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623AFE-7248-1ABC-9F61-A9BC3E143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/>
              <a:t>5a. Behandeling van lichaamsfuncties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C9AF55-A22E-700D-75D1-9EBBF9928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nl-NL" sz="2000"/>
              <a:t>Doelen voor behandeling van lichaamsfuncties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nl-NL" sz="2000"/>
              <a:t>Verbetering van ‘normale’ functies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nl-NL" sz="2000"/>
              <a:t>Afname van abnormale functies, zoals stijfheid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nl-NL" sz="2000"/>
              <a:t>Voorkomen ontstaan van abnormale functies, zoals verkromming rug</a:t>
            </a:r>
          </a:p>
          <a:p>
            <a:pPr>
              <a:lnSpc>
                <a:spcPct val="110000"/>
              </a:lnSpc>
            </a:pPr>
            <a:endParaRPr lang="nl-NL" sz="200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39AAF6C-FCF7-4529-F2B7-84E92700CC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566390"/>
            <a:ext cx="4114800" cy="198215"/>
          </a:xfrm>
        </p:spPr>
        <p:txBody>
          <a:bodyPr/>
          <a:lstStyle>
            <a:lvl1pPr>
              <a:defRPr sz="1000"/>
            </a:lvl1pPr>
          </a:lstStyle>
          <a:p>
            <a:pPr algn="ctr"/>
            <a:r>
              <a:rPr lang="nl-NL" dirty="0"/>
              <a:t>© CP-Net</a:t>
            </a:r>
          </a:p>
        </p:txBody>
      </p:sp>
    </p:spTree>
    <p:extLst>
      <p:ext uri="{BB962C8B-B14F-4D97-AF65-F5344CB8AC3E}">
        <p14:creationId xmlns:p14="http://schemas.microsoft.com/office/powerpoint/2010/main" val="11587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623AFE-7248-1ABC-9F61-A9BC3E143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/>
              <a:t>Behandeling: verbetering ‘normale’ functies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C9AF55-A22E-700D-75D1-9EBBF9928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nl-NL" sz="2000"/>
              <a:t>Kinderen met CP hebben vaak verminderde spierkracht</a:t>
            </a:r>
          </a:p>
          <a:p>
            <a:pPr>
              <a:lnSpc>
                <a:spcPct val="110000"/>
              </a:lnSpc>
            </a:pPr>
            <a:r>
              <a:rPr lang="nl-NL"/>
              <a:t>Minder spierkracht: belemmering bij veel activiteiten, zoals</a:t>
            </a:r>
          </a:p>
          <a:p>
            <a:pPr lvl="1"/>
            <a:r>
              <a:rPr lang="nl-NL"/>
              <a:t>Tillen, lopen, rennen</a:t>
            </a:r>
          </a:p>
          <a:p>
            <a:r>
              <a:rPr lang="nl-NL"/>
              <a:t>Vicieuze cirkel dreigt:</a:t>
            </a:r>
          </a:p>
          <a:p>
            <a:pPr lvl="1"/>
            <a:r>
              <a:rPr lang="nl-NL"/>
              <a:t>Lopen is moeilijker, daardoor minder lopen en dus minder spieren trainen, daardoor wordt lopen moeilijker, enz.</a:t>
            </a:r>
          </a:p>
          <a:p>
            <a:r>
              <a:rPr lang="nl-NL"/>
              <a:t>Kinderen met CP zouden hun spieren juist meer moeten trainen dan normaal</a:t>
            </a:r>
          </a:p>
          <a:p>
            <a:r>
              <a:rPr lang="nl-NL"/>
              <a:t>Trainen van ‘normale’ functies helpt voor betere</a:t>
            </a:r>
          </a:p>
          <a:p>
            <a:pPr lvl="1"/>
            <a:r>
              <a:rPr lang="nl-NL"/>
              <a:t>Spierkracht</a:t>
            </a:r>
          </a:p>
          <a:p>
            <a:pPr lvl="1"/>
            <a:r>
              <a:rPr lang="nl-NL"/>
              <a:t>Conditie</a:t>
            </a:r>
          </a:p>
          <a:p>
            <a:pPr lvl="1"/>
            <a:r>
              <a:rPr lang="nl-NL"/>
              <a:t>Omgaan met gevoel</a:t>
            </a:r>
          </a:p>
          <a:p>
            <a:pPr lvl="1"/>
            <a:r>
              <a:rPr lang="nl-NL"/>
              <a:t>Pijn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2393C4E-3049-1BDF-1DB9-C5DC55C7FE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566390"/>
            <a:ext cx="4114800" cy="198215"/>
          </a:xfrm>
        </p:spPr>
        <p:txBody>
          <a:bodyPr/>
          <a:lstStyle>
            <a:lvl1pPr>
              <a:defRPr sz="1000"/>
            </a:lvl1pPr>
          </a:lstStyle>
          <a:p>
            <a:pPr algn="ctr"/>
            <a:r>
              <a:rPr lang="nl-NL" dirty="0"/>
              <a:t>© CP-Net</a:t>
            </a:r>
          </a:p>
        </p:txBody>
      </p:sp>
    </p:spTree>
    <p:extLst>
      <p:ext uri="{BB962C8B-B14F-4D97-AF65-F5344CB8AC3E}">
        <p14:creationId xmlns:p14="http://schemas.microsoft.com/office/powerpoint/2010/main" val="18578681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623AFE-7248-1ABC-9F61-A9BC3E143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dirty="0"/>
              <a:t>Behandeling: verbetering spierkracht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C9AF55-A22E-700D-75D1-9EBBF9928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nl-NL" dirty="0"/>
              <a:t>Aparte ingesproken presentatie</a:t>
            </a:r>
            <a:endParaRPr lang="nl-NL" sz="2000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FD9E8BA-0E87-6928-2C1E-8577FB1763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566390"/>
            <a:ext cx="4114800" cy="198215"/>
          </a:xfrm>
        </p:spPr>
        <p:txBody>
          <a:bodyPr/>
          <a:lstStyle>
            <a:lvl1pPr>
              <a:defRPr sz="1000"/>
            </a:lvl1pPr>
          </a:lstStyle>
          <a:p>
            <a:pPr algn="ctr"/>
            <a:r>
              <a:rPr lang="nl-NL" dirty="0"/>
              <a:t>© CP-Net</a:t>
            </a:r>
          </a:p>
        </p:txBody>
      </p:sp>
    </p:spTree>
    <p:extLst>
      <p:ext uri="{BB962C8B-B14F-4D97-AF65-F5344CB8AC3E}">
        <p14:creationId xmlns:p14="http://schemas.microsoft.com/office/powerpoint/2010/main" val="34142693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623AFE-7248-1ABC-9F61-A9BC3E143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dirty="0"/>
              <a:t>Behandeling: verbetering conditie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C9AF55-A22E-700D-75D1-9EBBF9928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Aparte ingesproken presentatie</a:t>
            </a:r>
            <a:endParaRPr lang="nl-NL" sz="2000" dirty="0"/>
          </a:p>
          <a:p>
            <a:pPr>
              <a:lnSpc>
                <a:spcPct val="110000"/>
              </a:lnSpc>
            </a:pPr>
            <a:endParaRPr lang="nl-NL" sz="2000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0BDBEF0-30F2-B2A7-4DC4-E8A87ED159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566390"/>
            <a:ext cx="4114800" cy="198215"/>
          </a:xfrm>
        </p:spPr>
        <p:txBody>
          <a:bodyPr/>
          <a:lstStyle>
            <a:lvl1pPr>
              <a:defRPr sz="1000"/>
            </a:lvl1pPr>
          </a:lstStyle>
          <a:p>
            <a:pPr algn="ctr"/>
            <a:r>
              <a:rPr lang="nl-NL" dirty="0"/>
              <a:t>© CP-Net</a:t>
            </a:r>
          </a:p>
        </p:txBody>
      </p:sp>
    </p:spTree>
    <p:extLst>
      <p:ext uri="{BB962C8B-B14F-4D97-AF65-F5344CB8AC3E}">
        <p14:creationId xmlns:p14="http://schemas.microsoft.com/office/powerpoint/2010/main" val="2626289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623AFE-7248-1ABC-9F61-A9BC3E143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dirty="0"/>
              <a:t>Behandeling: omgaan met gevoel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C9AF55-A22E-700D-75D1-9EBBF9928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nl-NL" sz="2000" dirty="0"/>
              <a:t>Landelijke </a:t>
            </a:r>
            <a:r>
              <a:rPr lang="nl-NL" sz="2000" dirty="0">
                <a:hlinkClick r:id="rId3"/>
              </a:rPr>
              <a:t>kwaliteitsstandaard</a:t>
            </a:r>
            <a:r>
              <a:rPr lang="nl-NL" sz="2000" dirty="0"/>
              <a:t> psychosociale zorg kinderrevalidatie</a:t>
            </a:r>
          </a:p>
          <a:p>
            <a:pPr>
              <a:lnSpc>
                <a:spcPct val="110000"/>
              </a:lnSpc>
            </a:pPr>
            <a:r>
              <a:rPr lang="nl-NL" sz="2000" dirty="0"/>
              <a:t>Aanbevelingen over: ​</a:t>
            </a:r>
          </a:p>
          <a:p>
            <a:pPr lvl="1"/>
            <a:r>
              <a:rPr lang="nl-NL" dirty="0"/>
              <a:t>Informatie​</a:t>
            </a:r>
          </a:p>
          <a:p>
            <a:pPr lvl="1"/>
            <a:r>
              <a:rPr lang="nl-NL" dirty="0"/>
              <a:t>Psychosociale ontwikkeling kind​</a:t>
            </a:r>
          </a:p>
          <a:p>
            <a:pPr lvl="1"/>
            <a:r>
              <a:rPr lang="nl-NL" dirty="0"/>
              <a:t>Ouders​</a:t>
            </a:r>
          </a:p>
          <a:p>
            <a:pPr lvl="1"/>
            <a:r>
              <a:rPr lang="nl-NL" dirty="0"/>
              <a:t>Gezin​</a:t>
            </a:r>
          </a:p>
          <a:p>
            <a:pPr lvl="1"/>
            <a:r>
              <a:rPr lang="nl-NL" dirty="0"/>
              <a:t>Sociale omgeving</a:t>
            </a:r>
          </a:p>
          <a:p>
            <a:r>
              <a:rPr lang="nl-NL" dirty="0"/>
              <a:t>Informatie voor kinderen, jongeren, ouders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9A04143-E49F-C7BB-8F2A-095FAF24CA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566390"/>
            <a:ext cx="4114800" cy="198215"/>
          </a:xfrm>
        </p:spPr>
        <p:txBody>
          <a:bodyPr/>
          <a:lstStyle>
            <a:lvl1pPr>
              <a:defRPr sz="1000"/>
            </a:lvl1pPr>
          </a:lstStyle>
          <a:p>
            <a:pPr algn="ctr"/>
            <a:r>
              <a:rPr lang="nl-NL" dirty="0"/>
              <a:t>© CP-Net</a:t>
            </a:r>
          </a:p>
        </p:txBody>
      </p:sp>
    </p:spTree>
    <p:extLst>
      <p:ext uri="{BB962C8B-B14F-4D97-AF65-F5344CB8AC3E}">
        <p14:creationId xmlns:p14="http://schemas.microsoft.com/office/powerpoint/2010/main" val="2167617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623AFE-7248-1ABC-9F61-A9BC3E143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dirty="0"/>
              <a:t>Behandeling: verbetering van pijn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C9AF55-A22E-700D-75D1-9EBBF9928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Aparte ingesproken presentatie</a:t>
            </a:r>
            <a:endParaRPr lang="nl-NL" sz="2000" dirty="0"/>
          </a:p>
          <a:p>
            <a:pPr>
              <a:lnSpc>
                <a:spcPct val="110000"/>
              </a:lnSpc>
            </a:pPr>
            <a:endParaRPr lang="nl-NL" sz="2000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152057B-1895-27A3-BBCC-91D4DB0709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566390"/>
            <a:ext cx="4114800" cy="198215"/>
          </a:xfrm>
        </p:spPr>
        <p:txBody>
          <a:bodyPr/>
          <a:lstStyle>
            <a:lvl1pPr>
              <a:defRPr sz="1000"/>
            </a:lvl1pPr>
          </a:lstStyle>
          <a:p>
            <a:pPr algn="ctr"/>
            <a:r>
              <a:rPr lang="nl-NL" dirty="0"/>
              <a:t>© CP-Net</a:t>
            </a:r>
          </a:p>
        </p:txBody>
      </p:sp>
    </p:spTree>
    <p:extLst>
      <p:ext uri="{BB962C8B-B14F-4D97-AF65-F5344CB8AC3E}">
        <p14:creationId xmlns:p14="http://schemas.microsoft.com/office/powerpoint/2010/main" val="4159999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623AFE-7248-1ABC-9F61-A9BC3E143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/>
              <a:t>Inhoud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C9AF55-A22E-700D-75D1-9EBBF9928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nl-NL" sz="1600" b="1" dirty="0">
                <a:solidFill>
                  <a:srgbClr val="6D2077"/>
                </a:solidFill>
              </a:rPr>
              <a:t>Inleiding</a:t>
            </a:r>
          </a:p>
          <a:p>
            <a:pPr lvl="1"/>
            <a:r>
              <a:rPr lang="nl-NL" sz="1600" dirty="0"/>
              <a:t>Definitie Cerebrale Parese (CP)</a:t>
            </a:r>
          </a:p>
          <a:p>
            <a:pPr lvl="1"/>
            <a:r>
              <a:rPr lang="nl-NL" sz="1600" dirty="0"/>
              <a:t>Hoe vaak komt CP voor?</a:t>
            </a:r>
          </a:p>
          <a:p>
            <a:pPr lvl="1"/>
            <a:r>
              <a:rPr lang="nl-NL" sz="1600" dirty="0"/>
              <a:t>Oorzaken CP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Diagnose CP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Beschrijving ernst en gevolgen van CP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Ontwikkeling lichaamsfuncties en vaardigheden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Behandeling</a:t>
            </a:r>
          </a:p>
          <a:p>
            <a:pPr marL="800100" lvl="1" indent="-342900">
              <a:buFont typeface="+mj-lt"/>
              <a:buAutoNum type="alphaLcPeriod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Behandeling van lichaamsfuncties</a:t>
            </a:r>
          </a:p>
          <a:p>
            <a:pPr marL="800100" lvl="1" indent="-342900">
              <a:buFont typeface="+mj-lt"/>
              <a:buAutoNum type="alphaLcPeriod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Behandeling: verbetering van activiteiten en participatie</a:t>
            </a:r>
          </a:p>
          <a:p>
            <a:pPr marL="800100" lvl="1" indent="-342900">
              <a:buFont typeface="+mj-lt"/>
              <a:buAutoNum type="alphaLcPeriod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Organisatie van zorg en samenwerking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(Jong)volwassenen</a:t>
            </a:r>
          </a:p>
          <a:p>
            <a:endParaRPr lang="nl-NL" sz="2000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8814739-8F56-8726-79A9-72C9FBF87C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566390"/>
            <a:ext cx="4114800" cy="198215"/>
          </a:xfrm>
        </p:spPr>
        <p:txBody>
          <a:bodyPr/>
          <a:lstStyle>
            <a:lvl1pPr>
              <a:defRPr sz="1000"/>
            </a:lvl1pPr>
          </a:lstStyle>
          <a:p>
            <a:pPr algn="ctr"/>
            <a:r>
              <a:rPr lang="nl-NL" dirty="0"/>
              <a:t>© CP-Net</a:t>
            </a:r>
          </a:p>
        </p:txBody>
      </p:sp>
    </p:spTree>
    <p:extLst>
      <p:ext uri="{BB962C8B-B14F-4D97-AF65-F5344CB8AC3E}">
        <p14:creationId xmlns:p14="http://schemas.microsoft.com/office/powerpoint/2010/main" val="39447802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623AFE-7248-1ABC-9F61-A9BC3E143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/>
              <a:t>Behandeling: afname afwijkende functies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C9AF55-A22E-700D-75D1-9EBBF9928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nl-NL" sz="2000" dirty="0"/>
              <a:t>Behandeling van afwijkende bewegingen is afhankelijk van type CP</a:t>
            </a:r>
          </a:p>
          <a:p>
            <a:pPr>
              <a:lnSpc>
                <a:spcPct val="110000"/>
              </a:lnSpc>
            </a:pPr>
            <a:r>
              <a:rPr lang="nl-NL" sz="2000" dirty="0"/>
              <a:t>Spastische CP</a:t>
            </a:r>
          </a:p>
          <a:p>
            <a:pPr lvl="1"/>
            <a:r>
              <a:rPr lang="nl-NL" dirty="0"/>
              <a:t>Stijfheid door spasticiteit 		medicijnen of operatie</a:t>
            </a:r>
          </a:p>
          <a:p>
            <a:pPr lvl="1"/>
            <a:r>
              <a:rPr lang="nl-NL" dirty="0"/>
              <a:t>Abnormale stijfheid spier		gipsbehandeling</a:t>
            </a:r>
          </a:p>
          <a:p>
            <a:pPr lvl="1"/>
            <a:r>
              <a:rPr lang="nl-NL" dirty="0"/>
              <a:t>Verkorting spier			gipsbehandeling of operatie</a:t>
            </a:r>
          </a:p>
          <a:p>
            <a:pPr>
              <a:lnSpc>
                <a:spcPct val="110000"/>
              </a:lnSpc>
            </a:pPr>
            <a:r>
              <a:rPr lang="nl-NL" dirty="0" err="1"/>
              <a:t>Dyskinetische</a:t>
            </a:r>
            <a:r>
              <a:rPr lang="nl-NL" dirty="0"/>
              <a:t> CP</a:t>
            </a:r>
          </a:p>
          <a:p>
            <a:pPr lvl="1"/>
            <a:r>
              <a:rPr lang="nl-NL" dirty="0"/>
              <a:t>Afwijkende bewegingen kunnen in lichte mate door medicijnen beïnvloed worden</a:t>
            </a:r>
          </a:p>
          <a:p>
            <a:pPr>
              <a:lnSpc>
                <a:spcPct val="110000"/>
              </a:lnSpc>
            </a:pPr>
            <a:r>
              <a:rPr lang="nl-NL" sz="2000" dirty="0"/>
              <a:t>Atactische CP</a:t>
            </a:r>
          </a:p>
          <a:p>
            <a:pPr lvl="1"/>
            <a:r>
              <a:rPr lang="nl-NL" dirty="0"/>
              <a:t>Afwijkende bewegingen kunnen niet beïnvloed worden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A614D41-85F4-0929-CA6B-0BF05E7420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566390"/>
            <a:ext cx="4114800" cy="198215"/>
          </a:xfrm>
        </p:spPr>
        <p:txBody>
          <a:bodyPr/>
          <a:lstStyle>
            <a:lvl1pPr>
              <a:defRPr sz="1000"/>
            </a:lvl1pPr>
          </a:lstStyle>
          <a:p>
            <a:pPr algn="ctr"/>
            <a:r>
              <a:rPr lang="nl-NL" dirty="0"/>
              <a:t>© CP-Net</a:t>
            </a:r>
          </a:p>
        </p:txBody>
      </p:sp>
    </p:spTree>
    <p:extLst>
      <p:ext uri="{BB962C8B-B14F-4D97-AF65-F5344CB8AC3E}">
        <p14:creationId xmlns:p14="http://schemas.microsoft.com/office/powerpoint/2010/main" val="22677348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623AFE-7248-1ABC-9F61-A9BC3E143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Behandeling van andere stoornissen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C9AF55-A22E-700D-75D1-9EBBF9928A4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nl-NL" sz="2000"/>
              <a:t>Specifieke behandelingen voor</a:t>
            </a:r>
          </a:p>
          <a:p>
            <a:pPr>
              <a:lnSpc>
                <a:spcPct val="110000"/>
              </a:lnSpc>
            </a:pPr>
            <a:r>
              <a:rPr lang="nl-NL" sz="2000"/>
              <a:t>Moeite met slapen</a:t>
            </a:r>
          </a:p>
          <a:p>
            <a:pPr>
              <a:lnSpc>
                <a:spcPct val="110000"/>
              </a:lnSpc>
            </a:pPr>
            <a:r>
              <a:rPr lang="nl-NL" sz="2000"/>
              <a:t>Somberheid</a:t>
            </a:r>
          </a:p>
          <a:p>
            <a:pPr>
              <a:lnSpc>
                <a:spcPct val="110000"/>
              </a:lnSpc>
            </a:pPr>
            <a:r>
              <a:rPr lang="nl-NL" sz="2000"/>
              <a:t>Moeite met beheersen van gevoelens</a:t>
            </a:r>
          </a:p>
          <a:p>
            <a:pPr>
              <a:lnSpc>
                <a:spcPct val="110000"/>
              </a:lnSpc>
            </a:pPr>
            <a:r>
              <a:rPr lang="nl-NL" sz="2000"/>
              <a:t>Slecht zelfgevoel</a:t>
            </a:r>
          </a:p>
          <a:p>
            <a:pPr>
              <a:lnSpc>
                <a:spcPct val="110000"/>
              </a:lnSpc>
            </a:pPr>
            <a:r>
              <a:rPr lang="nl-NL" sz="2000"/>
              <a:t>Moeite met leren</a:t>
            </a:r>
          </a:p>
          <a:p>
            <a:pPr>
              <a:lnSpc>
                <a:spcPct val="110000"/>
              </a:lnSpc>
            </a:pPr>
            <a:r>
              <a:rPr lang="nl-NL" sz="2000"/>
              <a:t>Problemen met slikken</a:t>
            </a:r>
          </a:p>
          <a:p>
            <a:pPr>
              <a:lnSpc>
                <a:spcPct val="110000"/>
              </a:lnSpc>
            </a:pPr>
            <a:r>
              <a:rPr lang="nl-NL" sz="2000"/>
              <a:t>Speekselverlies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F0787F7-A318-EB8B-AAD1-D1480F10694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endParaRPr lang="nl-NL" sz="1800"/>
          </a:p>
          <a:p>
            <a:pPr>
              <a:lnSpc>
                <a:spcPct val="110000"/>
              </a:lnSpc>
            </a:pPr>
            <a:r>
              <a:rPr lang="nl-NL" sz="1800"/>
              <a:t>Reflux-ziekte maagzuur dat terugloopt in slokdarm</a:t>
            </a:r>
          </a:p>
          <a:p>
            <a:pPr>
              <a:lnSpc>
                <a:spcPct val="110000"/>
              </a:lnSpc>
            </a:pPr>
            <a:r>
              <a:rPr lang="nl-NL" sz="1800"/>
              <a:t>Verlaagd kalkgehalte in bot door te weinig beweging</a:t>
            </a:r>
          </a:p>
          <a:p>
            <a:pPr>
              <a:lnSpc>
                <a:spcPct val="110000"/>
              </a:lnSpc>
            </a:pPr>
            <a:r>
              <a:rPr lang="nl-NL" sz="1900"/>
              <a:t>Overgevoeligheid voor prikkels</a:t>
            </a:r>
          </a:p>
          <a:p>
            <a:pPr marL="685800" lvl="2">
              <a:lnSpc>
                <a:spcPct val="110000"/>
              </a:lnSpc>
              <a:spcBef>
                <a:spcPts val="1000"/>
              </a:spcBef>
            </a:pPr>
            <a:r>
              <a:rPr lang="nl-NL" sz="1500"/>
              <a:t>Aanraking</a:t>
            </a:r>
          </a:p>
          <a:p>
            <a:pPr marL="685800" lvl="2">
              <a:lnSpc>
                <a:spcPct val="110000"/>
              </a:lnSpc>
              <a:spcBef>
                <a:spcPts val="1000"/>
              </a:spcBef>
            </a:pPr>
            <a:r>
              <a:rPr lang="nl-NL" sz="1500"/>
              <a:t>Harde geluiden</a:t>
            </a:r>
          </a:p>
          <a:p>
            <a:pPr marL="685800" lvl="2">
              <a:lnSpc>
                <a:spcPct val="110000"/>
              </a:lnSpc>
              <a:spcBef>
                <a:spcPts val="1000"/>
              </a:spcBef>
            </a:pPr>
            <a:r>
              <a:rPr lang="nl-NL" sz="1500"/>
              <a:t>Licht</a:t>
            </a:r>
          </a:p>
          <a:p>
            <a:pPr marL="685800" lvl="2">
              <a:lnSpc>
                <a:spcPct val="110000"/>
              </a:lnSpc>
              <a:spcBef>
                <a:spcPts val="1000"/>
              </a:spcBef>
            </a:pPr>
            <a:r>
              <a:rPr lang="nl-NL" sz="1500"/>
              <a:t>Drukke omgeving</a:t>
            </a:r>
          </a:p>
        </p:txBody>
      </p:sp>
      <p:sp>
        <p:nvSpPr>
          <p:cNvPr id="5" name="Tijdelijke aanduiding voor voettekst 3">
            <a:extLst>
              <a:ext uri="{FF2B5EF4-FFF2-40B4-BE49-F238E27FC236}">
                <a16:creationId xmlns:a16="http://schemas.microsoft.com/office/drawing/2014/main" id="{4849A2E5-FE2E-D4F5-5371-A8C10432DD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566390"/>
            <a:ext cx="4114800" cy="198215"/>
          </a:xfrm>
        </p:spPr>
        <p:txBody>
          <a:bodyPr/>
          <a:lstStyle>
            <a:lvl1pPr>
              <a:defRPr sz="1000"/>
            </a:lvl1pPr>
          </a:lstStyle>
          <a:p>
            <a:pPr algn="ctr"/>
            <a:r>
              <a:rPr lang="nl-NL" dirty="0"/>
              <a:t>© CP-Net</a:t>
            </a:r>
          </a:p>
        </p:txBody>
      </p:sp>
    </p:spTree>
    <p:extLst>
      <p:ext uri="{BB962C8B-B14F-4D97-AF65-F5344CB8AC3E}">
        <p14:creationId xmlns:p14="http://schemas.microsoft.com/office/powerpoint/2010/main" val="9746183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623AFE-7248-1ABC-9F61-A9BC3E143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/>
              <a:t>Behandeling: voorkomen van abnormale functies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C9AF55-A22E-700D-75D1-9EBBF9928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nl-NL" sz="2000" dirty="0">
                <a:latin typeface="Verdana"/>
                <a:ea typeface="Verdana"/>
              </a:rPr>
              <a:t>Door ‘anders’ bewegen tijdens groei kunnen nieuwe abnormale functies ontstaan</a:t>
            </a:r>
          </a:p>
          <a:p>
            <a:pPr lvl="1"/>
            <a:r>
              <a:rPr lang="nl-NL" dirty="0">
                <a:latin typeface="Verdana"/>
                <a:ea typeface="Verdana"/>
              </a:rPr>
              <a:t>Heupproblemen: verminderd kop-kom contact, heupluxatie</a:t>
            </a:r>
          </a:p>
          <a:p>
            <a:pPr lvl="1"/>
            <a:r>
              <a:rPr lang="nl-NL" dirty="0">
                <a:latin typeface="Verdana"/>
                <a:ea typeface="Verdana"/>
              </a:rPr>
              <a:t>Beperkte bewegingsuitslag gewrichten, verkorting van spierlengtes</a:t>
            </a:r>
          </a:p>
          <a:p>
            <a:pPr lvl="1"/>
            <a:r>
              <a:rPr lang="nl-NL" dirty="0">
                <a:latin typeface="Verdana"/>
                <a:ea typeface="Verdana"/>
              </a:rPr>
              <a:t>Scoliose: verdraaiing en verkromming van de wervelkolom</a:t>
            </a:r>
          </a:p>
          <a:p>
            <a:r>
              <a:rPr lang="nl-NL" dirty="0">
                <a:latin typeface="Verdana"/>
                <a:ea typeface="Verdana"/>
              </a:rPr>
              <a:t>Voorkomen van ontstaan van nieuwe abnormale functies</a:t>
            </a:r>
          </a:p>
          <a:p>
            <a:pPr lvl="1"/>
            <a:r>
              <a:rPr lang="nl-NL" dirty="0">
                <a:latin typeface="Verdana"/>
                <a:ea typeface="Verdana"/>
              </a:rPr>
              <a:t>Aannemen verschillende houdingen: zitten, staan, liggen</a:t>
            </a:r>
          </a:p>
          <a:p>
            <a:pPr lvl="1"/>
            <a:r>
              <a:rPr lang="nl-NL" dirty="0">
                <a:latin typeface="Verdana"/>
                <a:ea typeface="Verdana"/>
              </a:rPr>
              <a:t>Voldoende variatie in bewegen over de dag</a:t>
            </a:r>
          </a:p>
          <a:p>
            <a:pPr lvl="1"/>
            <a:r>
              <a:rPr lang="nl-NL" dirty="0">
                <a:latin typeface="Verdana"/>
                <a:ea typeface="Verdana"/>
              </a:rPr>
              <a:t>Corrigeren van abnormale houding door op maat gemaakte hulpmiddelen</a:t>
            </a:r>
          </a:p>
          <a:p>
            <a:pPr lvl="2"/>
            <a:r>
              <a:rPr lang="nl-NL" dirty="0">
                <a:latin typeface="Verdana"/>
                <a:ea typeface="Verdana"/>
              </a:rPr>
              <a:t>Orthesen of spalken</a:t>
            </a:r>
          </a:p>
          <a:p>
            <a:pPr lvl="2"/>
            <a:r>
              <a:rPr lang="nl-NL" dirty="0" err="1"/>
              <a:t>Sta-tafel</a:t>
            </a:r>
            <a:endParaRPr lang="nl-NL" dirty="0"/>
          </a:p>
          <a:p>
            <a:pPr lvl="2"/>
            <a:r>
              <a:rPr lang="nl-NL" dirty="0">
                <a:latin typeface="Verdana"/>
                <a:ea typeface="Verdana"/>
              </a:rPr>
              <a:t>Lig-matrassen</a:t>
            </a:r>
          </a:p>
          <a:p>
            <a:pPr lvl="2"/>
            <a:r>
              <a:rPr lang="nl-NL" dirty="0">
                <a:latin typeface="Verdana"/>
                <a:ea typeface="Verdana"/>
              </a:rPr>
              <a:t>Speciale stoelen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C6717A6-6EC7-3452-456E-E3DA05A43A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566390"/>
            <a:ext cx="4114800" cy="198215"/>
          </a:xfrm>
        </p:spPr>
        <p:txBody>
          <a:bodyPr/>
          <a:lstStyle>
            <a:lvl1pPr>
              <a:defRPr sz="1000"/>
            </a:lvl1pPr>
          </a:lstStyle>
          <a:p>
            <a:pPr algn="ctr"/>
            <a:r>
              <a:rPr lang="nl-NL" dirty="0"/>
              <a:t>© CP-Net</a:t>
            </a:r>
          </a:p>
        </p:txBody>
      </p:sp>
    </p:spTree>
    <p:extLst>
      <p:ext uri="{BB962C8B-B14F-4D97-AF65-F5344CB8AC3E}">
        <p14:creationId xmlns:p14="http://schemas.microsoft.com/office/powerpoint/2010/main" val="17992960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623AFE-7248-1ABC-9F61-A9BC3E143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/>
              <a:t>Behandeling: controle heupen /  wervelkolom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C9AF55-A22E-700D-75D1-9EBBF9928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nl-NL" sz="2000"/>
              <a:t>Regelmatige controle van heupen en wervelkolom is noodzakelijk</a:t>
            </a:r>
          </a:p>
          <a:p>
            <a:pPr>
              <a:lnSpc>
                <a:spcPct val="110000"/>
              </a:lnSpc>
            </a:pPr>
            <a:r>
              <a:rPr lang="nl-NL"/>
              <a:t>Controle bestaat uit</a:t>
            </a:r>
            <a:endParaRPr lang="nl-NL" sz="2000"/>
          </a:p>
          <a:p>
            <a:pPr lvl="1"/>
            <a:r>
              <a:rPr lang="nl-NL"/>
              <a:t>Lichamelijk onderzoek</a:t>
            </a:r>
          </a:p>
          <a:p>
            <a:pPr lvl="1"/>
            <a:r>
              <a:rPr lang="nl-NL"/>
              <a:t>Röntgenfoto’s van de heupen en/of wervelkolom</a:t>
            </a:r>
          </a:p>
          <a:p>
            <a:r>
              <a:rPr lang="nl-NL"/>
              <a:t>Controle start bij 2 jaar of na diagnose</a:t>
            </a:r>
          </a:p>
          <a:p>
            <a:r>
              <a:rPr lang="nl-NL"/>
              <a:t>Frequentie van controle is afhankelijk van GMFCS-niveau </a:t>
            </a:r>
          </a:p>
          <a:p>
            <a:r>
              <a:rPr lang="nl-NL"/>
              <a:t>Zie surveillance- en interventieschema in de richtlijn Spastische CP</a:t>
            </a:r>
          </a:p>
          <a:p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994FF6D-A72D-7DCA-A544-432DB75148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566390"/>
            <a:ext cx="4114800" cy="198215"/>
          </a:xfrm>
        </p:spPr>
        <p:txBody>
          <a:bodyPr/>
          <a:lstStyle>
            <a:lvl1pPr>
              <a:defRPr sz="1000"/>
            </a:lvl1pPr>
          </a:lstStyle>
          <a:p>
            <a:pPr algn="ctr"/>
            <a:r>
              <a:rPr lang="nl-NL" dirty="0"/>
              <a:t>© CP-Net</a:t>
            </a:r>
          </a:p>
        </p:txBody>
      </p:sp>
    </p:spTree>
    <p:extLst>
      <p:ext uri="{BB962C8B-B14F-4D97-AF65-F5344CB8AC3E}">
        <p14:creationId xmlns:p14="http://schemas.microsoft.com/office/powerpoint/2010/main" val="13232705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623AFE-7248-1ABC-9F61-A9BC3E143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/>
              <a:t>Inhoud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C9AF55-A22E-700D-75D1-9EBBF9928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Inleiding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Diagnose CP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Beschrijving ernst en gevolgen van CP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Ontwikkeling lichaamsfuncties en vaardigheden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nl-NL" sz="1600" b="1" dirty="0">
                <a:solidFill>
                  <a:srgbClr val="6D2077"/>
                </a:solidFill>
              </a:rPr>
              <a:t>Behandeling</a:t>
            </a:r>
          </a:p>
          <a:p>
            <a:pPr marL="800100" lvl="1" indent="-342900">
              <a:buFont typeface="+mj-lt"/>
              <a:buAutoNum type="alphaLcPeriod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Behandeling van lichaamsfuncties</a:t>
            </a:r>
          </a:p>
          <a:p>
            <a:pPr marL="800100" lvl="1" indent="-342900">
              <a:buFont typeface="+mj-lt"/>
              <a:buAutoNum type="alphaLcPeriod"/>
            </a:pPr>
            <a:r>
              <a:rPr lang="nl-NL" sz="1600" b="1" dirty="0">
                <a:solidFill>
                  <a:srgbClr val="6D2077"/>
                </a:solidFill>
              </a:rPr>
              <a:t>Behandeling: verbetering van activiteiten en participatie</a:t>
            </a:r>
          </a:p>
          <a:p>
            <a:pPr lvl="2"/>
            <a:r>
              <a:rPr lang="nl-NL" dirty="0"/>
              <a:t>Verbetering van de mobiliteit: focus op lopen</a:t>
            </a:r>
          </a:p>
          <a:p>
            <a:pPr lvl="2"/>
            <a:r>
              <a:rPr lang="nl-NL" dirty="0"/>
              <a:t>Verbetering van de mobiliteit: gebruik van handen</a:t>
            </a:r>
          </a:p>
          <a:p>
            <a:pPr lvl="2"/>
            <a:r>
              <a:rPr lang="nl-NL" dirty="0"/>
              <a:t>Verbetering van activiteiten en participatie in communicatie</a:t>
            </a:r>
          </a:p>
          <a:p>
            <a:pPr lvl="2"/>
            <a:r>
              <a:rPr lang="nl-NL" dirty="0"/>
              <a:t>Verbetering van intermenselijke relaties</a:t>
            </a:r>
          </a:p>
          <a:p>
            <a:pPr lvl="2"/>
            <a:r>
              <a:rPr lang="nl-NL" dirty="0"/>
              <a:t>Begeleiding en behandeling bij onderwijs, opleiding en arbeid</a:t>
            </a:r>
          </a:p>
          <a:p>
            <a:pPr marL="457200" lvl="1" indent="0">
              <a:buNone/>
            </a:pPr>
            <a:r>
              <a:rPr lang="nl-NL" sz="1400" dirty="0">
                <a:solidFill>
                  <a:schemeClr val="bg1">
                    <a:lumMod val="65000"/>
                  </a:schemeClr>
                </a:solidFill>
              </a:rPr>
              <a:t>c. </a:t>
            </a: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Organisatie van zorg en samenwerking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(Jong)volwassenen</a:t>
            </a:r>
          </a:p>
          <a:p>
            <a:endParaRPr lang="nl-NL" sz="2000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2BA6EDE-0337-E818-15D7-7B18A7550E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566390"/>
            <a:ext cx="4114800" cy="198215"/>
          </a:xfrm>
        </p:spPr>
        <p:txBody>
          <a:bodyPr/>
          <a:lstStyle>
            <a:lvl1pPr>
              <a:defRPr sz="1000"/>
            </a:lvl1pPr>
          </a:lstStyle>
          <a:p>
            <a:pPr algn="ctr"/>
            <a:r>
              <a:rPr lang="nl-NL" dirty="0"/>
              <a:t>© CP-Net</a:t>
            </a:r>
          </a:p>
        </p:txBody>
      </p:sp>
    </p:spTree>
    <p:extLst>
      <p:ext uri="{BB962C8B-B14F-4D97-AF65-F5344CB8AC3E}">
        <p14:creationId xmlns:p14="http://schemas.microsoft.com/office/powerpoint/2010/main" val="21162438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623AFE-7248-1ABC-9F61-A9BC3E143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/>
              <a:t>5b. Behandeling: verbetering van activiteiten en participatie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C9AF55-A22E-700D-75D1-9EBBF9928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nl-NL" sz="2000"/>
              <a:t>Verbetering van de mobiliteit</a:t>
            </a:r>
          </a:p>
          <a:p>
            <a:pPr lvl="1"/>
            <a:r>
              <a:rPr lang="nl-NL"/>
              <a:t>Verbetering in verplaatsen met focus op lopen</a:t>
            </a:r>
          </a:p>
          <a:p>
            <a:pPr lvl="1"/>
            <a:r>
              <a:rPr lang="nl-NL"/>
              <a:t>Verbetering in gebruik van handen</a:t>
            </a:r>
          </a:p>
          <a:p>
            <a:pPr>
              <a:lnSpc>
                <a:spcPct val="110000"/>
              </a:lnSpc>
            </a:pPr>
            <a:r>
              <a:rPr lang="nl-NL" sz="2000"/>
              <a:t>Verbetering van activiteiten en participatie in communicatie</a:t>
            </a:r>
          </a:p>
          <a:p>
            <a:pPr lvl="1"/>
            <a:r>
              <a:rPr lang="nl-NL"/>
              <a:t>Verbetering van intermenselijke relaties</a:t>
            </a:r>
          </a:p>
          <a:p>
            <a:pPr lvl="1"/>
            <a:r>
              <a:rPr lang="nl-NL"/>
              <a:t>Begeleiding en behandeling bij onderwijs, opleiding en arbeid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3E0596E-8B21-419C-F39D-B2ED92DEED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566390"/>
            <a:ext cx="4114800" cy="198215"/>
          </a:xfrm>
        </p:spPr>
        <p:txBody>
          <a:bodyPr/>
          <a:lstStyle>
            <a:lvl1pPr>
              <a:defRPr sz="1000"/>
            </a:lvl1pPr>
          </a:lstStyle>
          <a:p>
            <a:pPr algn="ctr"/>
            <a:r>
              <a:rPr lang="nl-NL" dirty="0"/>
              <a:t>© CP-Net</a:t>
            </a:r>
          </a:p>
        </p:txBody>
      </p:sp>
    </p:spTree>
    <p:extLst>
      <p:ext uri="{BB962C8B-B14F-4D97-AF65-F5344CB8AC3E}">
        <p14:creationId xmlns:p14="http://schemas.microsoft.com/office/powerpoint/2010/main" val="40783367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623AFE-7248-1ABC-9F61-A9BC3E143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/>
              <a:t>Verbetering mobiliteit: focus op lopen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C9AF55-A22E-700D-75D1-9EBBF9928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nl-NL" sz="2000" dirty="0"/>
              <a:t>Behandeling sterk gericht op belemmeringen in bewegen omdat deze onderdeel van diagnose zijn</a:t>
            </a:r>
          </a:p>
          <a:p>
            <a:r>
              <a:rPr lang="nl-NL" dirty="0"/>
              <a:t>Oefentherapie en ouderbegeleiding is de eerste behandeling</a:t>
            </a:r>
          </a:p>
          <a:p>
            <a:r>
              <a:rPr lang="nl-NL" dirty="0"/>
              <a:t>Als spasticiteit erg belemmert</a:t>
            </a:r>
          </a:p>
          <a:p>
            <a:pPr lvl="1"/>
            <a:r>
              <a:rPr lang="nl-NL" dirty="0"/>
              <a:t>Orale spasmolytica</a:t>
            </a:r>
          </a:p>
          <a:p>
            <a:pPr lvl="1"/>
            <a:r>
              <a:rPr lang="nl-NL" dirty="0"/>
              <a:t>Spasmolyticum botulinetoxine-A</a:t>
            </a:r>
          </a:p>
          <a:p>
            <a:pPr lvl="1"/>
            <a:r>
              <a:rPr lang="nl-NL" dirty="0"/>
              <a:t>Bij een verbetering met botulinetoxine-A: eventueel intrathecale </a:t>
            </a:r>
            <a:r>
              <a:rPr lang="nl-NL" dirty="0" err="1"/>
              <a:t>baclofen</a:t>
            </a:r>
            <a:r>
              <a:rPr lang="nl-NL" dirty="0"/>
              <a:t> of selectieve dorsale </a:t>
            </a:r>
            <a:r>
              <a:rPr lang="nl-NL" dirty="0" err="1"/>
              <a:t>rhizotomie</a:t>
            </a:r>
            <a:endParaRPr lang="nl-NL" dirty="0"/>
          </a:p>
          <a:p>
            <a:pPr>
              <a:lnSpc>
                <a:spcPct val="110000"/>
              </a:lnSpc>
            </a:pPr>
            <a:r>
              <a:rPr lang="nl-NL" sz="2000" dirty="0"/>
              <a:t>Keuze van behandeling ter verbetering van verplaatsen en lopen hangt af van leeftijd</a:t>
            </a:r>
          </a:p>
        </p:txBody>
      </p:sp>
      <p:pic>
        <p:nvPicPr>
          <p:cNvPr id="5" name="Afbeelding 4" descr="Afbeelding met persoon, handkar&#10;&#10;Automatisch gegenereerde beschrijving">
            <a:extLst>
              <a:ext uri="{FF2B5EF4-FFF2-40B4-BE49-F238E27FC236}">
                <a16:creationId xmlns:a16="http://schemas.microsoft.com/office/drawing/2014/main" id="{1E7BD475-44AA-757C-0541-508A846F45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304" y="2247442"/>
            <a:ext cx="2849696" cy="1906423"/>
          </a:xfrm>
          <a:prstGeom prst="rect">
            <a:avLst/>
          </a:prstGeom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DA96FEC-2EBE-0039-6EE6-FB9CA9B29A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566390"/>
            <a:ext cx="4114800" cy="198215"/>
          </a:xfrm>
        </p:spPr>
        <p:txBody>
          <a:bodyPr/>
          <a:lstStyle>
            <a:lvl1pPr>
              <a:defRPr sz="1000"/>
            </a:lvl1pPr>
          </a:lstStyle>
          <a:p>
            <a:pPr algn="ctr"/>
            <a:r>
              <a:rPr lang="nl-NL" dirty="0"/>
              <a:t>© CP-Net</a:t>
            </a:r>
          </a:p>
        </p:txBody>
      </p:sp>
    </p:spTree>
    <p:extLst>
      <p:ext uri="{BB962C8B-B14F-4D97-AF65-F5344CB8AC3E}">
        <p14:creationId xmlns:p14="http://schemas.microsoft.com/office/powerpoint/2010/main" val="30728245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623AFE-7248-1ABC-9F61-A9BC3E143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/>
              <a:t>Verbetering mobiliteit: gebruik van handen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C9AF55-A22E-700D-75D1-9EBBF9928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nl-NL" sz="2000" dirty="0"/>
              <a:t>Veel kinderen verminderd vermogen voor gebruik één of beide handen</a:t>
            </a:r>
          </a:p>
          <a:p>
            <a:pPr>
              <a:lnSpc>
                <a:spcPct val="110000"/>
              </a:lnSpc>
            </a:pPr>
            <a:r>
              <a:rPr lang="nl-NL" dirty="0"/>
              <a:t>Enkele weken intensieve training effectief voor blijvende verbetering</a:t>
            </a:r>
          </a:p>
          <a:p>
            <a:pPr lvl="1"/>
            <a:r>
              <a:rPr lang="nl-NL" dirty="0"/>
              <a:t>Voorwaarde: training van activiteiten die kind in dagelijks leven wil uitvoeren</a:t>
            </a:r>
          </a:p>
          <a:p>
            <a:pPr lvl="1"/>
            <a:r>
              <a:rPr lang="nl-NL" dirty="0"/>
              <a:t>Twee typen trainingen</a:t>
            </a:r>
          </a:p>
          <a:p>
            <a:pPr marL="1257300" lvl="2" indent="-342900">
              <a:buFont typeface="+mj-lt"/>
              <a:buAutoNum type="arabicPeriod"/>
            </a:pPr>
            <a:r>
              <a:rPr lang="nl-NL" dirty="0"/>
              <a:t>Training van gebruik van beide handen </a:t>
            </a:r>
          </a:p>
          <a:p>
            <a:pPr marL="914400" lvl="2" indent="0">
              <a:buNone/>
            </a:pPr>
            <a:r>
              <a:rPr lang="nl-NL" dirty="0"/>
              <a:t>     door keuze activiteiten, bijv. zware kruiwagen</a:t>
            </a:r>
          </a:p>
          <a:p>
            <a:pPr marL="1257300" lvl="2" indent="-342900">
              <a:buFont typeface="+mj-lt"/>
              <a:buAutoNum type="arabicPeriod" startAt="2"/>
            </a:pPr>
            <a:r>
              <a:rPr lang="nl-NL" dirty="0"/>
              <a:t>Training van de ‘slechtste’ hand door blokkeren van de ‘beste’ hand </a:t>
            </a:r>
          </a:p>
          <a:p>
            <a:pPr marL="914400" lvl="2" indent="0">
              <a:buNone/>
            </a:pPr>
            <a:r>
              <a:rPr lang="nl-NL" dirty="0"/>
              <a:t>     door </a:t>
            </a:r>
            <a:r>
              <a:rPr lang="nl-NL" dirty="0" err="1"/>
              <a:t>sling</a:t>
            </a:r>
            <a:r>
              <a:rPr lang="nl-NL" dirty="0"/>
              <a:t> of spalk = </a:t>
            </a:r>
            <a:r>
              <a:rPr lang="nl-NL" dirty="0" err="1"/>
              <a:t>constraint-induced</a:t>
            </a:r>
            <a:r>
              <a:rPr lang="nl-NL" dirty="0"/>
              <a:t> </a:t>
            </a:r>
            <a:r>
              <a:rPr lang="nl-NL" dirty="0" err="1"/>
              <a:t>movement</a:t>
            </a:r>
            <a:r>
              <a:rPr lang="nl-NL" dirty="0"/>
              <a:t> </a:t>
            </a:r>
            <a:r>
              <a:rPr lang="nl-NL" dirty="0" err="1"/>
              <a:t>therapy</a:t>
            </a:r>
            <a:r>
              <a:rPr lang="nl-NL" dirty="0"/>
              <a:t>, CIMT</a:t>
            </a:r>
          </a:p>
          <a:p>
            <a:r>
              <a:rPr lang="nl-NL" dirty="0"/>
              <a:t>Handspalken ter voorkoming van vergroeiingen of ter verbetering van specifieke activiteiten</a:t>
            </a:r>
          </a:p>
          <a:p>
            <a:r>
              <a:rPr lang="nl-NL" dirty="0"/>
              <a:t>Handvaardigheid vaak gericht op zelfverzorging en huishouden</a:t>
            </a:r>
          </a:p>
        </p:txBody>
      </p:sp>
      <p:pic>
        <p:nvPicPr>
          <p:cNvPr id="6" name="Afbeelding 5" descr="Afbeelding met persoon&#10;&#10;Automatisch gegenereerde beschrijving">
            <a:extLst>
              <a:ext uri="{FF2B5EF4-FFF2-40B4-BE49-F238E27FC236}">
                <a16:creationId xmlns:a16="http://schemas.microsoft.com/office/drawing/2014/main" id="{3372D2FB-1DD1-0A97-9F6A-44DDDB974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484" y="3174989"/>
            <a:ext cx="3013516" cy="1582993"/>
          </a:xfrm>
          <a:prstGeom prst="rect">
            <a:avLst/>
          </a:prstGeom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B806E9D-C28D-755A-4B67-96D6ED13AD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566390"/>
            <a:ext cx="4114800" cy="198215"/>
          </a:xfrm>
        </p:spPr>
        <p:txBody>
          <a:bodyPr/>
          <a:lstStyle>
            <a:lvl1pPr>
              <a:defRPr sz="1000"/>
            </a:lvl1pPr>
          </a:lstStyle>
          <a:p>
            <a:pPr algn="ctr"/>
            <a:r>
              <a:rPr lang="nl-NL" dirty="0"/>
              <a:t>© CP-Net</a:t>
            </a:r>
          </a:p>
        </p:txBody>
      </p:sp>
    </p:spTree>
    <p:extLst>
      <p:ext uri="{BB962C8B-B14F-4D97-AF65-F5344CB8AC3E}">
        <p14:creationId xmlns:p14="http://schemas.microsoft.com/office/powerpoint/2010/main" val="3058845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623AFE-7248-1ABC-9F61-A9BC3E143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/>
              <a:t>Verbetering activiteiten en participatie in communicatie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C9AF55-A22E-700D-75D1-9EBBF9928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nl-NL" sz="2000"/>
              <a:t>Behandeling bij peuters en kleuters die nog niet praten</a:t>
            </a:r>
          </a:p>
          <a:p>
            <a:pPr lvl="1"/>
            <a:r>
              <a:rPr lang="nl-NL"/>
              <a:t>Logopedische behandeling via ouderbegeleiding</a:t>
            </a:r>
          </a:p>
          <a:p>
            <a:pPr lvl="1"/>
            <a:r>
              <a:rPr lang="nl-NL"/>
              <a:t>Bevorderen communicatie via praten en andere manieren</a:t>
            </a:r>
          </a:p>
          <a:p>
            <a:pPr>
              <a:lnSpc>
                <a:spcPct val="110000"/>
              </a:lnSpc>
            </a:pPr>
            <a:endParaRPr lang="nl-NL" sz="2000"/>
          </a:p>
          <a:p>
            <a:r>
              <a:rPr lang="nl-NL"/>
              <a:t>Bij motorische stoornissen in mond-keel-gebied</a:t>
            </a:r>
          </a:p>
          <a:p>
            <a:pPr lvl="1"/>
            <a:r>
              <a:rPr lang="nl-NL"/>
              <a:t>Gespecialiseerde logopedische begeleiding nodig</a:t>
            </a:r>
          </a:p>
          <a:p>
            <a:endParaRPr lang="nl-NL" sz="2000"/>
          </a:p>
          <a:p>
            <a:r>
              <a:rPr lang="nl-NL"/>
              <a:t>Bij problemen in verweken van visuele informatie</a:t>
            </a:r>
            <a:endParaRPr lang="nl-NL" sz="2000"/>
          </a:p>
          <a:p>
            <a:pPr lvl="1"/>
            <a:r>
              <a:rPr lang="nl-NL"/>
              <a:t>Speciale begeleiding nodig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BE9AEC1-C918-4846-5EBD-3515AEDBA3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566390"/>
            <a:ext cx="4114800" cy="198215"/>
          </a:xfrm>
        </p:spPr>
        <p:txBody>
          <a:bodyPr/>
          <a:lstStyle>
            <a:lvl1pPr>
              <a:defRPr sz="1000"/>
            </a:lvl1pPr>
          </a:lstStyle>
          <a:p>
            <a:pPr algn="ctr"/>
            <a:r>
              <a:rPr lang="nl-NL" dirty="0"/>
              <a:t>© CP-Net</a:t>
            </a:r>
          </a:p>
        </p:txBody>
      </p:sp>
    </p:spTree>
    <p:extLst>
      <p:ext uri="{BB962C8B-B14F-4D97-AF65-F5344CB8AC3E}">
        <p14:creationId xmlns:p14="http://schemas.microsoft.com/office/powerpoint/2010/main" val="21684751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623AFE-7248-1ABC-9F61-A9BC3E143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/>
              <a:t>Verbetering van intermenselijke relaties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C9AF55-A22E-700D-75D1-9EBBF9928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nl-NL" sz="2000" dirty="0"/>
              <a:t>Voor ouders: ondersteuning bij opvoeding</a:t>
            </a:r>
          </a:p>
          <a:p>
            <a:pPr lvl="1"/>
            <a:r>
              <a:rPr lang="nl-NL" dirty="0" err="1"/>
              <a:t>Positive</a:t>
            </a:r>
            <a:r>
              <a:rPr lang="nl-NL" dirty="0"/>
              <a:t> </a:t>
            </a:r>
            <a:r>
              <a:rPr lang="nl-NL" dirty="0" err="1"/>
              <a:t>Parenting</a:t>
            </a:r>
            <a:r>
              <a:rPr lang="nl-NL" dirty="0"/>
              <a:t> Program = triple P</a:t>
            </a:r>
          </a:p>
          <a:p>
            <a:pPr lvl="1"/>
            <a:r>
              <a:rPr lang="nl-NL" dirty="0" err="1"/>
              <a:t>Acceptance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Commitment Training = ACT</a:t>
            </a:r>
          </a:p>
          <a:p>
            <a:r>
              <a:rPr lang="nl-NL" dirty="0"/>
              <a:t>Vanaf ongeveer 10 jaar: sociale vaardigheidsprogramma’s</a:t>
            </a:r>
          </a:p>
          <a:p>
            <a:pPr lvl="1"/>
            <a:r>
              <a:rPr lang="nl-NL" dirty="0"/>
              <a:t>Groepsverband</a:t>
            </a:r>
          </a:p>
          <a:p>
            <a:pPr lvl="1"/>
            <a:r>
              <a:rPr lang="nl-NL" dirty="0"/>
              <a:t>Leren omgaan met ‘anders zijn’ </a:t>
            </a:r>
          </a:p>
          <a:p>
            <a:r>
              <a:rPr lang="nl-NL" dirty="0"/>
              <a:t>(Jong)volwassenen: versterken zelfvertrouwen</a:t>
            </a:r>
          </a:p>
          <a:p>
            <a:pPr lvl="1"/>
            <a:r>
              <a:rPr lang="nl-NL" dirty="0"/>
              <a:t>Vaak verminderd zelf gevoel</a:t>
            </a:r>
          </a:p>
          <a:p>
            <a:pPr lvl="1"/>
            <a:r>
              <a:rPr lang="nl-NL" dirty="0"/>
              <a:t>Langzamere ontwikkeling intieme relatie</a:t>
            </a:r>
          </a:p>
          <a:p>
            <a:pPr lvl="1"/>
            <a:r>
              <a:rPr lang="nl-NL" dirty="0"/>
              <a:t>Informatie ter versterking van zelfvertrouwen: via website CP Nederland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46A5B58-5DF3-6C6C-6B58-A18342AE4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566390"/>
            <a:ext cx="4114800" cy="198215"/>
          </a:xfrm>
        </p:spPr>
        <p:txBody>
          <a:bodyPr/>
          <a:lstStyle>
            <a:lvl1pPr>
              <a:defRPr sz="1000"/>
            </a:lvl1pPr>
          </a:lstStyle>
          <a:p>
            <a:pPr algn="ctr"/>
            <a:r>
              <a:rPr lang="nl-NL" dirty="0"/>
              <a:t>© CP-Net</a:t>
            </a:r>
          </a:p>
        </p:txBody>
      </p:sp>
    </p:spTree>
    <p:extLst>
      <p:ext uri="{BB962C8B-B14F-4D97-AF65-F5344CB8AC3E}">
        <p14:creationId xmlns:p14="http://schemas.microsoft.com/office/powerpoint/2010/main" val="864257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A32030-F90F-609A-0585-3242744A4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1. Definitie Cerebrale Parese (CP)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B5EB56-0707-E38D-74F6-C4BBB3502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Cerebrale Parese is gedefinieerd als een klinisch syndroom gekenmerkt door een persisterende houdings- of bewegingsstoornis ten gevolge van een niet-progressief proces dat de hersenen tijdens hun ontwikkeling (voor de eerste verjaardag) heeft beschadigd. </a:t>
            </a:r>
          </a:p>
          <a:p>
            <a:pPr marL="0" indent="0">
              <a:buNone/>
            </a:pPr>
            <a:r>
              <a:rPr lang="nl-NL" dirty="0"/>
              <a:t>De aandoening gaat vaak gepaard met stoornissen in </a:t>
            </a:r>
            <a:r>
              <a:rPr lang="nl-NL" dirty="0" err="1"/>
              <a:t>sensoriek</a:t>
            </a:r>
            <a:r>
              <a:rPr lang="nl-NL" dirty="0"/>
              <a:t>, cognitie, communicatie, perceptie en/of gedrag.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sz="1200" dirty="0"/>
              <a:t>Bax et al. </a:t>
            </a:r>
            <a:r>
              <a:rPr lang="nl-NL" sz="1200" dirty="0" err="1"/>
              <a:t>Dev</a:t>
            </a:r>
            <a:r>
              <a:rPr lang="nl-NL" sz="1200" dirty="0"/>
              <a:t> </a:t>
            </a:r>
            <a:r>
              <a:rPr lang="nl-NL" sz="1200" dirty="0" err="1"/>
              <a:t>Med</a:t>
            </a:r>
            <a:r>
              <a:rPr lang="nl-NL" sz="1200" dirty="0"/>
              <a:t> Child </a:t>
            </a:r>
            <a:r>
              <a:rPr lang="nl-NL" sz="1200" dirty="0" err="1"/>
              <a:t>Neurol</a:t>
            </a:r>
            <a:r>
              <a:rPr lang="nl-NL" sz="1200" dirty="0"/>
              <a:t>. 2005;47:571-576.</a:t>
            </a:r>
          </a:p>
        </p:txBody>
      </p:sp>
      <p:pic>
        <p:nvPicPr>
          <p:cNvPr id="5" name="Afbeelding 4" descr="Afbeelding met persoon, binnen, muur, kind&#10;&#10;Automatisch gegenereerde beschrijving">
            <a:extLst>
              <a:ext uri="{FF2B5EF4-FFF2-40B4-BE49-F238E27FC236}">
                <a16:creationId xmlns:a16="http://schemas.microsoft.com/office/drawing/2014/main" id="{E2DC9576-0416-8949-B4CE-A5DAA7756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4369275"/>
            <a:ext cx="3764096" cy="2488724"/>
          </a:xfrm>
          <a:prstGeom prst="rect">
            <a:avLst/>
          </a:prstGeom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3DCFD8B-7B0B-6B65-DCCE-F5D225C7AA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566390"/>
            <a:ext cx="4114800" cy="198215"/>
          </a:xfrm>
        </p:spPr>
        <p:txBody>
          <a:bodyPr/>
          <a:lstStyle>
            <a:lvl1pPr>
              <a:defRPr sz="1000"/>
            </a:lvl1pPr>
          </a:lstStyle>
          <a:p>
            <a:pPr algn="ctr"/>
            <a:r>
              <a:rPr lang="nl-NL" dirty="0"/>
              <a:t>© CP-Net</a:t>
            </a:r>
          </a:p>
        </p:txBody>
      </p:sp>
    </p:spTree>
    <p:extLst>
      <p:ext uri="{BB962C8B-B14F-4D97-AF65-F5344CB8AC3E}">
        <p14:creationId xmlns:p14="http://schemas.microsoft.com/office/powerpoint/2010/main" val="20945482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623AFE-7248-1ABC-9F61-A9BC3E143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/>
              <a:t>Begeleiding bij onderwijs, opleiding, arbeid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C9AF55-A22E-700D-75D1-9EBBF9928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nl-NL" sz="2000" dirty="0"/>
              <a:t>Kinderen met beperkingen zoveel mogelijk in gewoon onderwijs</a:t>
            </a:r>
          </a:p>
          <a:p>
            <a:pPr lvl="1"/>
            <a:r>
              <a:rPr lang="nl-NL" dirty="0"/>
              <a:t>Vanuit expertisecentra extra begeleiding bij specifiek problemen</a:t>
            </a:r>
          </a:p>
          <a:p>
            <a:r>
              <a:rPr lang="nl-NL" dirty="0"/>
              <a:t>Probleem: weinig scholen ingericht op loopproblemen of rolstoel</a:t>
            </a:r>
          </a:p>
          <a:p>
            <a:endParaRPr lang="nl-NL" dirty="0"/>
          </a:p>
          <a:p>
            <a:r>
              <a:rPr lang="nl-NL" dirty="0"/>
              <a:t>Ernstige problemen in gedrag en/of leervermogen</a:t>
            </a:r>
          </a:p>
          <a:p>
            <a:pPr lvl="1"/>
            <a:r>
              <a:rPr lang="nl-NL" dirty="0"/>
              <a:t>Speciaal onderwijs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335D2E9-1420-AAC5-242A-E39D8EC0E9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566390"/>
            <a:ext cx="4114800" cy="198215"/>
          </a:xfrm>
        </p:spPr>
        <p:txBody>
          <a:bodyPr/>
          <a:lstStyle>
            <a:lvl1pPr>
              <a:defRPr sz="1000"/>
            </a:lvl1pPr>
          </a:lstStyle>
          <a:p>
            <a:pPr algn="ctr"/>
            <a:r>
              <a:rPr lang="nl-NL" dirty="0"/>
              <a:t>© CP-Net</a:t>
            </a:r>
          </a:p>
        </p:txBody>
      </p:sp>
    </p:spTree>
    <p:extLst>
      <p:ext uri="{BB962C8B-B14F-4D97-AF65-F5344CB8AC3E}">
        <p14:creationId xmlns:p14="http://schemas.microsoft.com/office/powerpoint/2010/main" val="24637948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623AFE-7248-1ABC-9F61-A9BC3E143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/>
              <a:t>Inhoud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C9AF55-A22E-700D-75D1-9EBBF9928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Inleiding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Diagnose CP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Beschrijving ernst en gevolgen van CP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Ontwikkeling lichaamsfuncties en vaardigheden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nl-NL" sz="1600" b="1" dirty="0">
                <a:solidFill>
                  <a:srgbClr val="6D2077"/>
                </a:solidFill>
              </a:rPr>
              <a:t>Behandeling</a:t>
            </a:r>
          </a:p>
          <a:p>
            <a:pPr marL="800100" lvl="1" indent="-342900">
              <a:buFont typeface="+mj-lt"/>
              <a:buAutoNum type="alphaLcPeriod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Behandeling van lichaamsfuncties</a:t>
            </a:r>
          </a:p>
          <a:p>
            <a:pPr marL="800100" lvl="1" indent="-342900">
              <a:buFont typeface="+mj-lt"/>
              <a:buAutoNum type="alphaLcPeriod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Behandeling: verbetering van activiteiten en participatie</a:t>
            </a:r>
          </a:p>
          <a:p>
            <a:pPr marL="800100" lvl="1" indent="-342900">
              <a:buFont typeface="+mj-lt"/>
              <a:buAutoNum type="alphaLcPeriod"/>
            </a:pPr>
            <a:r>
              <a:rPr lang="nl-NL" sz="1600" b="1" dirty="0">
                <a:solidFill>
                  <a:srgbClr val="6D2077"/>
                </a:solidFill>
              </a:rPr>
              <a:t>Organisatie van zorg en samenwerking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(Jong)volwassenen</a:t>
            </a:r>
          </a:p>
          <a:p>
            <a:endParaRPr lang="nl-NL" sz="2000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95806BD-AECC-23A3-E68A-51A02721E5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566390"/>
            <a:ext cx="4114800" cy="198215"/>
          </a:xfrm>
        </p:spPr>
        <p:txBody>
          <a:bodyPr/>
          <a:lstStyle>
            <a:lvl1pPr>
              <a:defRPr sz="1000"/>
            </a:lvl1pPr>
          </a:lstStyle>
          <a:p>
            <a:pPr algn="ctr"/>
            <a:r>
              <a:rPr lang="nl-NL" dirty="0"/>
              <a:t>© CP-Net</a:t>
            </a:r>
          </a:p>
        </p:txBody>
      </p:sp>
    </p:spTree>
    <p:extLst>
      <p:ext uri="{BB962C8B-B14F-4D97-AF65-F5344CB8AC3E}">
        <p14:creationId xmlns:p14="http://schemas.microsoft.com/office/powerpoint/2010/main" val="20756897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623AFE-7248-1ABC-9F61-A9BC3E143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/>
              <a:t>Inhoud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C9AF55-A22E-700D-75D1-9EBBF9928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Inleiding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Diagnose CP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Beschrijving ernst en gevolgen van CP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Ontwikkeling lichaamsfuncties en vaardigheden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Behandeling</a:t>
            </a:r>
          </a:p>
          <a:p>
            <a:pPr marL="800100" lvl="1" indent="-342900">
              <a:buFont typeface="+mj-lt"/>
              <a:buAutoNum type="alphaLcPeriod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Behandeling van lichaamsfuncties</a:t>
            </a:r>
          </a:p>
          <a:p>
            <a:pPr marL="800100" lvl="1" indent="-342900">
              <a:buFont typeface="+mj-lt"/>
              <a:buAutoNum type="alphaLcPeriod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Behandeling: verbetering van activiteiten en participatie</a:t>
            </a:r>
          </a:p>
          <a:p>
            <a:pPr marL="800100" lvl="1" indent="-342900">
              <a:buFont typeface="+mj-lt"/>
              <a:buAutoNum type="alphaLcPeriod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Organisatie van zorg en samenwerking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nl-NL" sz="1600" b="1" dirty="0">
                <a:solidFill>
                  <a:srgbClr val="6D2077"/>
                </a:solidFill>
              </a:rPr>
              <a:t>(Jong)volwassenen</a:t>
            </a:r>
          </a:p>
          <a:p>
            <a:endParaRPr lang="nl-NL" sz="2000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79318D1-C7DA-56E1-1C6C-29E12AC34B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566390"/>
            <a:ext cx="4114800" cy="198215"/>
          </a:xfrm>
        </p:spPr>
        <p:txBody>
          <a:bodyPr/>
          <a:lstStyle>
            <a:lvl1pPr>
              <a:defRPr sz="1000"/>
            </a:lvl1pPr>
          </a:lstStyle>
          <a:p>
            <a:pPr algn="ctr"/>
            <a:r>
              <a:rPr lang="nl-NL" dirty="0"/>
              <a:t>© CP-Net</a:t>
            </a:r>
          </a:p>
        </p:txBody>
      </p:sp>
    </p:spTree>
    <p:extLst>
      <p:ext uri="{BB962C8B-B14F-4D97-AF65-F5344CB8AC3E}">
        <p14:creationId xmlns:p14="http://schemas.microsoft.com/office/powerpoint/2010/main" val="15654758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6ACEAC-89CF-563C-AB9A-9AE4385A8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5c. Organisatie van zorg en samenwerking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005B959-CE3C-B549-4255-91CE8B693B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Zorg zowel monodisciplinair als multidisciplinair</a:t>
            </a:r>
          </a:p>
          <a:p>
            <a:pPr lvl="1"/>
            <a:r>
              <a:rPr lang="nl-NL" dirty="0"/>
              <a:t>Multidisciplinair team: medische, paramedische, psychosociale disciplines gespecialiseerd in behandeling van kinderen met CP</a:t>
            </a:r>
          </a:p>
          <a:p>
            <a:r>
              <a:rPr lang="nl-NL" dirty="0"/>
              <a:t>Zorg in ziekenhuizen, revalidatiecentra (</a:t>
            </a:r>
            <a:r>
              <a:rPr lang="nl-NL" dirty="0" err="1"/>
              <a:t>mytyl</a:t>
            </a:r>
            <a:r>
              <a:rPr lang="nl-NL" dirty="0"/>
              <a:t>/</a:t>
            </a:r>
            <a:r>
              <a:rPr lang="nl-NL" dirty="0" err="1"/>
              <a:t>tyltyl</a:t>
            </a:r>
            <a:r>
              <a:rPr lang="nl-NL" dirty="0"/>
              <a:t> scholen) en eerste lijn</a:t>
            </a:r>
          </a:p>
          <a:p>
            <a:r>
              <a:rPr lang="nl-NL" dirty="0"/>
              <a:t>Tendens naar behandeling thuis</a:t>
            </a:r>
          </a:p>
          <a:p>
            <a:r>
              <a:rPr lang="nl-NL" dirty="0"/>
              <a:t>Samenwerking tussen eerste en tweede lijn belangrijk</a:t>
            </a:r>
          </a:p>
          <a:p>
            <a:pPr lvl="1"/>
            <a:r>
              <a:rPr lang="nl-NL" dirty="0"/>
              <a:t>Elkaar persoonlijk kennen, afstemming en terugkoppeling, kennisuitwisseling</a:t>
            </a:r>
          </a:p>
          <a:p>
            <a:r>
              <a:rPr lang="nl-NL" dirty="0"/>
              <a:t>Rol voor ouders bij behandeling van hun kind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D9DB4C6-5DCC-9F60-CD4C-675C981E53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566390"/>
            <a:ext cx="4114800" cy="198215"/>
          </a:xfrm>
        </p:spPr>
        <p:txBody>
          <a:bodyPr/>
          <a:lstStyle>
            <a:lvl1pPr>
              <a:defRPr sz="1000"/>
            </a:lvl1pPr>
          </a:lstStyle>
          <a:p>
            <a:pPr algn="ctr"/>
            <a:r>
              <a:rPr lang="nl-NL" dirty="0"/>
              <a:t>© CP-Net</a:t>
            </a:r>
          </a:p>
        </p:txBody>
      </p:sp>
    </p:spTree>
    <p:extLst>
      <p:ext uri="{BB962C8B-B14F-4D97-AF65-F5344CB8AC3E}">
        <p14:creationId xmlns:p14="http://schemas.microsoft.com/office/powerpoint/2010/main" val="12246565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623AFE-7248-1ABC-9F61-A9BC3E143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6. Jongvolwassenen en volwassenen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C9AF55-A22E-700D-75D1-9EBBF9928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nl-NL" sz="2000" dirty="0"/>
              <a:t>Vanaf 18 jaar</a:t>
            </a:r>
          </a:p>
          <a:p>
            <a:pPr lvl="1"/>
            <a:r>
              <a:rPr lang="nl-NL" dirty="0"/>
              <a:t>Regelingen voor opleiding en (betaalde) arbeid veranderen</a:t>
            </a:r>
          </a:p>
          <a:p>
            <a:pPr lvl="1"/>
            <a:r>
              <a:rPr lang="nl-NL" dirty="0"/>
              <a:t>Veel minder mogelijkheden voor begeleiding</a:t>
            </a:r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  <a:p>
            <a:r>
              <a:rPr lang="nl-NL" sz="1400" dirty="0"/>
              <a:t>Zie </a:t>
            </a:r>
            <a:r>
              <a:rPr lang="nl-NL" sz="1400" dirty="0">
                <a:hlinkClick r:id="rId3"/>
              </a:rPr>
              <a:t>Kwaliteitsstandaard</a:t>
            </a:r>
            <a:r>
              <a:rPr lang="nl-NL" sz="1400" dirty="0"/>
              <a:t> Jongeren in transitie van kinderzorg naar volwassenenzorg</a:t>
            </a:r>
          </a:p>
          <a:p>
            <a:r>
              <a:rPr lang="nl-NL" sz="1400" dirty="0"/>
              <a:t>Zie </a:t>
            </a:r>
            <a:r>
              <a:rPr lang="nl-NL" sz="1400" dirty="0">
                <a:hlinkClick r:id="rId4"/>
              </a:rPr>
              <a:t>Behandelkader</a:t>
            </a:r>
            <a:r>
              <a:rPr lang="nl-NL" sz="1400" dirty="0"/>
              <a:t> volwassenen met Cerebrale Parese</a:t>
            </a:r>
          </a:p>
          <a:p>
            <a:pPr lvl="1"/>
            <a:endParaRPr lang="nl-NL" dirty="0"/>
          </a:p>
        </p:txBody>
      </p:sp>
      <p:pic>
        <p:nvPicPr>
          <p:cNvPr id="5" name="Afbeelding 4" descr="Afbeelding met persoon&#10;&#10;Automatisch gegenereerde beschrijving">
            <a:extLst>
              <a:ext uri="{FF2B5EF4-FFF2-40B4-BE49-F238E27FC236}">
                <a16:creationId xmlns:a16="http://schemas.microsoft.com/office/drawing/2014/main" id="{70C1C784-A618-6D15-1883-58711075DC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743" y="2823590"/>
            <a:ext cx="3338111" cy="2225238"/>
          </a:xfrm>
          <a:prstGeom prst="rect">
            <a:avLst/>
          </a:prstGeom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F10BB5E-E860-015A-F911-A77DEF8C63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566390"/>
            <a:ext cx="4114800" cy="198215"/>
          </a:xfrm>
        </p:spPr>
        <p:txBody>
          <a:bodyPr/>
          <a:lstStyle>
            <a:lvl1pPr>
              <a:defRPr sz="1000"/>
            </a:lvl1pPr>
          </a:lstStyle>
          <a:p>
            <a:pPr algn="ctr"/>
            <a:r>
              <a:rPr lang="nl-NL" dirty="0"/>
              <a:t>© CP-Net</a:t>
            </a:r>
          </a:p>
        </p:txBody>
      </p:sp>
    </p:spTree>
    <p:extLst>
      <p:ext uri="{BB962C8B-B14F-4D97-AF65-F5344CB8AC3E}">
        <p14:creationId xmlns:p14="http://schemas.microsoft.com/office/powerpoint/2010/main" val="14211413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952723-51D4-FFBB-0F05-0C417682F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/>
              <a:t>Bronnen van informatie over CP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557F176-7403-46A6-2B1C-B19EA6FDDB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NL" sz="1900" dirty="0"/>
              <a:t>Hoofdstuk Cerebrale Parese van de 6</a:t>
            </a:r>
            <a:r>
              <a:rPr lang="nl-NL" sz="1900" baseline="30000" dirty="0"/>
              <a:t>e</a:t>
            </a:r>
            <a:r>
              <a:rPr lang="nl-NL" sz="1900" dirty="0"/>
              <a:t> druk van het boek kinderrevalidatie 2021, van Gorcum, ISBN 978-90-232-5776-9.</a:t>
            </a:r>
          </a:p>
          <a:p>
            <a:r>
              <a:rPr lang="nl-NL" sz="1900" dirty="0">
                <a:hlinkClick r:id="rId3"/>
              </a:rPr>
              <a:t>Richtlijn</a:t>
            </a:r>
            <a:r>
              <a:rPr lang="nl-NL" sz="1900" dirty="0"/>
              <a:t> Diagnostiek en behandeling van kinderen met spastische Cerebrale Parese</a:t>
            </a:r>
          </a:p>
          <a:p>
            <a:r>
              <a:rPr lang="nl-NL" sz="1900" dirty="0"/>
              <a:t>Landelijke </a:t>
            </a:r>
            <a:r>
              <a:rPr lang="nl-NL" sz="1900" dirty="0">
                <a:hlinkClick r:id="rId4"/>
              </a:rPr>
              <a:t>kwaliteitsstandaard</a:t>
            </a:r>
            <a:r>
              <a:rPr lang="nl-NL" sz="1900" dirty="0"/>
              <a:t> psychosociale zorg kinderrevalidatie</a:t>
            </a:r>
          </a:p>
          <a:p>
            <a:r>
              <a:rPr lang="nl-NL" sz="1900" dirty="0">
                <a:hlinkClick r:id="rId5"/>
              </a:rPr>
              <a:t>Kwaliteitsstandaard</a:t>
            </a:r>
            <a:r>
              <a:rPr lang="nl-NL" sz="1900" dirty="0"/>
              <a:t> Jongeren in transitie van kinderzorg naar volwassenenzorg</a:t>
            </a:r>
          </a:p>
          <a:p>
            <a:r>
              <a:rPr lang="nl-NL" sz="1900" dirty="0">
                <a:hlinkClick r:id="rId6"/>
              </a:rPr>
              <a:t>Behandelkader</a:t>
            </a:r>
            <a:r>
              <a:rPr lang="nl-NL" sz="1900" dirty="0"/>
              <a:t> volwassenen met Cerebrale Parese</a:t>
            </a:r>
          </a:p>
          <a:p>
            <a:r>
              <a:rPr lang="nl-NL" sz="1900" b="0" i="0" u="none" strike="noStrike" baseline="0" dirty="0">
                <a:latin typeface="Noto Sans" panose="020B0502040504020204" pitchFamily="34" charset="0"/>
              </a:rPr>
              <a:t>Website</a:t>
            </a:r>
            <a:r>
              <a:rPr lang="nl-NL" sz="1900" b="0" i="0" u="none" strike="noStrike" baseline="0" dirty="0">
                <a:solidFill>
                  <a:srgbClr val="402941"/>
                </a:solidFill>
                <a:latin typeface="Noto Sans" panose="020B0502040504020204" pitchFamily="34" charset="0"/>
              </a:rPr>
              <a:t> </a:t>
            </a:r>
            <a:r>
              <a:rPr lang="nl-NL" sz="1900" b="0" i="0" u="none" strike="noStrike" baseline="0" dirty="0">
                <a:solidFill>
                  <a:srgbClr val="005BB8"/>
                </a:solidFill>
                <a:latin typeface="Noto Sans" panose="020B0502040504020204" pitchFamily="34" charset="0"/>
                <a:hlinkClick r:id="rId7"/>
              </a:rPr>
              <a:t>kinderneurologie.eu</a:t>
            </a:r>
            <a:r>
              <a:rPr lang="nl-NL" sz="1900" b="0" i="0" u="none" strike="noStrike" baseline="0" dirty="0">
                <a:solidFill>
                  <a:srgbClr val="005BB8"/>
                </a:solidFill>
                <a:latin typeface="Noto Sans" panose="020B0502040504020204" pitchFamily="34" charset="0"/>
              </a:rPr>
              <a:t> </a:t>
            </a:r>
          </a:p>
          <a:p>
            <a:r>
              <a:rPr lang="nl-NL" sz="1900" dirty="0"/>
              <a:t>Website over </a:t>
            </a:r>
            <a:r>
              <a:rPr lang="nl-NL" sz="1900" dirty="0">
                <a:hlinkClick r:id="rId8"/>
              </a:rPr>
              <a:t>ontwikkeling</a:t>
            </a:r>
            <a:r>
              <a:rPr lang="nl-NL" sz="1900" dirty="0"/>
              <a:t> van kinderen, jongeren, jongvolwassenen met CP</a:t>
            </a:r>
          </a:p>
          <a:p>
            <a:r>
              <a:rPr lang="nl-NL" sz="1900" dirty="0"/>
              <a:t>Website </a:t>
            </a:r>
            <a:r>
              <a:rPr lang="nl-NL" sz="1900" dirty="0">
                <a:hlinkClick r:id="rId9"/>
              </a:rPr>
              <a:t>CP-Net</a:t>
            </a:r>
            <a:r>
              <a:rPr lang="nl-NL" sz="1900" dirty="0"/>
              <a:t> </a:t>
            </a:r>
          </a:p>
          <a:p>
            <a:r>
              <a:rPr lang="nl-NL" sz="1900" dirty="0"/>
              <a:t>Website </a:t>
            </a:r>
            <a:r>
              <a:rPr lang="nl-NL" sz="1900" dirty="0">
                <a:hlinkClick r:id="rId10"/>
              </a:rPr>
              <a:t>Nederlands CP register</a:t>
            </a:r>
            <a:r>
              <a:rPr lang="nl-NL" sz="1900" dirty="0"/>
              <a:t> </a:t>
            </a:r>
          </a:p>
          <a:p>
            <a:r>
              <a:rPr lang="nl-NL" sz="1900" dirty="0"/>
              <a:t>Website </a:t>
            </a:r>
            <a:r>
              <a:rPr lang="nl-NL" sz="1900" dirty="0">
                <a:hlinkClick r:id="rId11"/>
              </a:rPr>
              <a:t>CP Nederland</a:t>
            </a:r>
            <a:endParaRPr lang="nl-NL" sz="1900" dirty="0"/>
          </a:p>
          <a:p>
            <a:r>
              <a:rPr lang="nl-NL" sz="1900" dirty="0"/>
              <a:t>Website over </a:t>
            </a:r>
            <a:r>
              <a:rPr lang="nl-NL" sz="1900" dirty="0">
                <a:hlinkClick r:id="rId12"/>
              </a:rPr>
              <a:t>CP en gedrag</a:t>
            </a:r>
            <a:endParaRPr lang="nl-NL" sz="1050" dirty="0"/>
          </a:p>
          <a:p>
            <a:r>
              <a:rPr lang="nl-NL" sz="1900" dirty="0"/>
              <a:t>Website voor </a:t>
            </a:r>
            <a:r>
              <a:rPr lang="nl-NL" sz="1900" dirty="0">
                <a:hlinkClick r:id="rId13"/>
              </a:rPr>
              <a:t>jongeren met CP</a:t>
            </a:r>
            <a:endParaRPr lang="nl-NL" sz="1050" dirty="0"/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363EC5C-B443-2887-B874-0BF6A9E30D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566390"/>
            <a:ext cx="4114800" cy="198215"/>
          </a:xfrm>
        </p:spPr>
        <p:txBody>
          <a:bodyPr/>
          <a:lstStyle>
            <a:lvl1pPr>
              <a:defRPr sz="1000"/>
            </a:lvl1pPr>
          </a:lstStyle>
          <a:p>
            <a:pPr algn="ctr"/>
            <a:r>
              <a:rPr lang="nl-NL" dirty="0"/>
              <a:t>© CP-Net</a:t>
            </a:r>
          </a:p>
        </p:txBody>
      </p:sp>
    </p:spTree>
    <p:extLst>
      <p:ext uri="{BB962C8B-B14F-4D97-AF65-F5344CB8AC3E}">
        <p14:creationId xmlns:p14="http://schemas.microsoft.com/office/powerpoint/2010/main" val="833494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623AFE-7248-1ABC-9F61-A9BC3E143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/>
              <a:t>Hoe vaak komt CP voor?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C9AF55-A22E-700D-75D1-9EBBF9928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nl-NL" sz="2000" dirty="0"/>
              <a:t>In Nederland</a:t>
            </a:r>
          </a:p>
          <a:p>
            <a:pPr lvl="1">
              <a:lnSpc>
                <a:spcPct val="110000"/>
              </a:lnSpc>
            </a:pPr>
            <a:r>
              <a:rPr lang="nl-NL" sz="1600" dirty="0"/>
              <a:t>2 van 1000 levend geboren kinderen hebben CP</a:t>
            </a:r>
          </a:p>
          <a:p>
            <a:pPr lvl="1">
              <a:lnSpc>
                <a:spcPct val="110000"/>
              </a:lnSpc>
            </a:pPr>
            <a:r>
              <a:rPr lang="nl-NL" sz="1600" dirty="0"/>
              <a:t>In 2020 werden 168.000 baby’s geboren; dat betekent &gt;300 baby’s die CP hebben</a:t>
            </a:r>
          </a:p>
          <a:p>
            <a:pPr>
              <a:lnSpc>
                <a:spcPct val="110000"/>
              </a:lnSpc>
            </a:pPr>
            <a:r>
              <a:rPr lang="nl-NL" sz="2000" dirty="0"/>
              <a:t>Als een baby wordt geboren bij zwangerschapsduur &lt;36 weken, neemt kans op ontstaan CP toe</a:t>
            </a:r>
          </a:p>
          <a:p>
            <a:endParaRPr lang="nl-NL" sz="2000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B16E5AA-AB7F-5C7A-BD5B-39E9CEA267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566390"/>
            <a:ext cx="4114800" cy="198215"/>
          </a:xfrm>
        </p:spPr>
        <p:txBody>
          <a:bodyPr/>
          <a:lstStyle>
            <a:lvl1pPr>
              <a:defRPr sz="1000"/>
            </a:lvl1pPr>
          </a:lstStyle>
          <a:p>
            <a:pPr algn="ctr"/>
            <a:r>
              <a:rPr lang="nl-NL" dirty="0"/>
              <a:t>© CP-Net</a:t>
            </a:r>
          </a:p>
        </p:txBody>
      </p:sp>
    </p:spTree>
    <p:extLst>
      <p:ext uri="{BB962C8B-B14F-4D97-AF65-F5344CB8AC3E}">
        <p14:creationId xmlns:p14="http://schemas.microsoft.com/office/powerpoint/2010/main" val="3818914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623AFE-7248-1ABC-9F61-A9BC3E143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/>
              <a:t>Oorzaken voor ontstaan van CP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C9AF55-A22E-700D-75D1-9EBBF9928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nl-NL" sz="2000" dirty="0"/>
              <a:t>Veel verschillende oorzaken mogelijk:</a:t>
            </a:r>
          </a:p>
          <a:p>
            <a:pPr lvl="1">
              <a:lnSpc>
                <a:spcPct val="110000"/>
              </a:lnSpc>
            </a:pPr>
            <a:r>
              <a:rPr lang="nl-NL" sz="1600" dirty="0"/>
              <a:t>Aanlegstoornissen (erfelijk) van hersenen</a:t>
            </a:r>
          </a:p>
          <a:p>
            <a:pPr lvl="1">
              <a:lnSpc>
                <a:spcPct val="110000"/>
              </a:lnSpc>
            </a:pPr>
            <a:r>
              <a:rPr lang="nl-NL" sz="1600" dirty="0"/>
              <a:t>Stoornis in bloedsomloop van hersenen van kind in baarmoeder</a:t>
            </a:r>
          </a:p>
          <a:p>
            <a:pPr lvl="1">
              <a:lnSpc>
                <a:spcPct val="110000"/>
              </a:lnSpc>
            </a:pPr>
            <a:r>
              <a:rPr lang="nl-NL" sz="1600" dirty="0"/>
              <a:t>Beschadiging van hersenen tijdens zwangerschap door stoffen (alcohol, drugs, medicijnen) of infecties in de baarmoeder (Rode Hond, HIV)</a:t>
            </a:r>
          </a:p>
          <a:p>
            <a:pPr lvl="1">
              <a:lnSpc>
                <a:spcPct val="110000"/>
              </a:lnSpc>
            </a:pPr>
            <a:r>
              <a:rPr lang="nl-NL" sz="1600" dirty="0"/>
              <a:t>Vroeggeboorte: hoe korter de zwangerschap, hoe groter kans op CP</a:t>
            </a:r>
          </a:p>
          <a:p>
            <a:pPr lvl="1">
              <a:lnSpc>
                <a:spcPct val="110000"/>
              </a:lnSpc>
            </a:pPr>
            <a:r>
              <a:rPr lang="nl-NL" sz="1600" dirty="0"/>
              <a:t>Problemen bij geboorte, ook na normale zwangerschapsduur</a:t>
            </a:r>
          </a:p>
          <a:p>
            <a:pPr lvl="1">
              <a:lnSpc>
                <a:spcPct val="110000"/>
              </a:lnSpc>
            </a:pPr>
            <a:r>
              <a:rPr lang="nl-NL" sz="1600" dirty="0"/>
              <a:t>In eerste levensjaar hersen(vlies)ontsteking, ongeluk, mishandeling</a:t>
            </a:r>
          </a:p>
          <a:p>
            <a:pPr lvl="1">
              <a:lnSpc>
                <a:spcPct val="110000"/>
              </a:lnSpc>
            </a:pPr>
            <a:r>
              <a:rPr lang="nl-NL" sz="1600" dirty="0"/>
              <a:t>In bijna 20% onduidelijke oorzaak, mogelijk erfelijke aanleg</a:t>
            </a:r>
          </a:p>
          <a:p>
            <a:pPr>
              <a:lnSpc>
                <a:spcPct val="110000"/>
              </a:lnSpc>
            </a:pPr>
            <a:endParaRPr lang="nl-NL" sz="2000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D75DDD6-40D5-0B26-DC0B-4BDAAB37D7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566390"/>
            <a:ext cx="4114800" cy="198215"/>
          </a:xfrm>
        </p:spPr>
        <p:txBody>
          <a:bodyPr/>
          <a:lstStyle>
            <a:lvl1pPr>
              <a:defRPr sz="1000"/>
            </a:lvl1pPr>
          </a:lstStyle>
          <a:p>
            <a:pPr algn="ctr"/>
            <a:r>
              <a:rPr lang="nl-NL" dirty="0"/>
              <a:t>© CP-Net</a:t>
            </a:r>
          </a:p>
        </p:txBody>
      </p:sp>
    </p:spTree>
    <p:extLst>
      <p:ext uri="{BB962C8B-B14F-4D97-AF65-F5344CB8AC3E}">
        <p14:creationId xmlns:p14="http://schemas.microsoft.com/office/powerpoint/2010/main" val="2850181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623AFE-7248-1ABC-9F61-A9BC3E143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/>
              <a:t>Inhoud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C9AF55-A22E-700D-75D1-9EBBF9928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Inleiding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nl-NL" sz="1600" b="1" dirty="0">
                <a:solidFill>
                  <a:srgbClr val="6D2077"/>
                </a:solidFill>
              </a:rPr>
              <a:t>Diagnose CP</a:t>
            </a:r>
          </a:p>
          <a:p>
            <a:pPr lvl="1"/>
            <a:r>
              <a:rPr lang="nl-NL" sz="1600" dirty="0"/>
              <a:t>Diagnose CP stellen</a:t>
            </a:r>
          </a:p>
          <a:p>
            <a:pPr lvl="1"/>
            <a:r>
              <a:rPr lang="nl-NL" sz="1600" dirty="0"/>
              <a:t>Gevolgen van CP</a:t>
            </a:r>
          </a:p>
          <a:p>
            <a:pPr lvl="1"/>
            <a:r>
              <a:rPr lang="nl-NL" sz="1600" dirty="0"/>
              <a:t>3 typen van ‘anders’ bewegen</a:t>
            </a:r>
          </a:p>
          <a:p>
            <a:pPr lvl="1"/>
            <a:r>
              <a:rPr lang="nl-NL" sz="1600" dirty="0"/>
              <a:t>Andere stoornissen hersenfuncties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Beschrijving ernst en gevolgen van CP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Ontwikkeling lichaamsfuncties en vaardigheden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Behandeling</a:t>
            </a:r>
          </a:p>
          <a:p>
            <a:pPr marL="800100" lvl="1" indent="-342900">
              <a:buFont typeface="+mj-lt"/>
              <a:buAutoNum type="alphaLcPeriod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Behandeling van lichaamsfuncties</a:t>
            </a:r>
          </a:p>
          <a:p>
            <a:pPr marL="800100" lvl="1" indent="-342900">
              <a:buFont typeface="+mj-lt"/>
              <a:buAutoNum type="alphaLcPeriod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Behandeling: verbetering van activiteiten en participatie</a:t>
            </a:r>
          </a:p>
          <a:p>
            <a:pPr marL="800100" lvl="1" indent="-342900">
              <a:buFont typeface="+mj-lt"/>
              <a:buAutoNum type="alphaLcPeriod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Organisatie van zorg en samenwerking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(Jong)volwassenen</a:t>
            </a:r>
          </a:p>
          <a:p>
            <a:endParaRPr lang="nl-NL" sz="2000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2DDE877-6857-165D-690C-CE58B001BF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566390"/>
            <a:ext cx="4114800" cy="19821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 algn="ctr"/>
            <a:r>
              <a:rPr lang="nl-NL"/>
              <a:t>© CP-Net</a:t>
            </a:r>
          </a:p>
        </p:txBody>
      </p:sp>
    </p:spTree>
    <p:extLst>
      <p:ext uri="{BB962C8B-B14F-4D97-AF65-F5344CB8AC3E}">
        <p14:creationId xmlns:p14="http://schemas.microsoft.com/office/powerpoint/2010/main" val="2932466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623AFE-7248-1ABC-9F61-A9BC3E143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/>
              <a:t>2. Diagnose CP stellen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C9AF55-A22E-700D-75D1-9EBBF9928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nl-NL" sz="2000" dirty="0"/>
              <a:t>Diagnose op basis van:</a:t>
            </a:r>
          </a:p>
          <a:p>
            <a:pPr lvl="1">
              <a:lnSpc>
                <a:spcPct val="110000"/>
              </a:lnSpc>
            </a:pPr>
            <a:r>
              <a:rPr lang="nl-NL" sz="1600" dirty="0"/>
              <a:t>Medische voorgeschiedenis</a:t>
            </a:r>
          </a:p>
          <a:p>
            <a:pPr lvl="1">
              <a:lnSpc>
                <a:spcPct val="110000"/>
              </a:lnSpc>
            </a:pPr>
            <a:r>
              <a:rPr lang="nl-NL" sz="1600" dirty="0"/>
              <a:t>Lichamelijk onderzoek: bij baby meerdere keren met </a:t>
            </a:r>
            <a:r>
              <a:rPr lang="nl-NL" sz="1600" dirty="0" err="1"/>
              <a:t>tussenpoze</a:t>
            </a:r>
            <a:r>
              <a:rPr lang="nl-NL" sz="1600" dirty="0"/>
              <a:t> van 3 maanden</a:t>
            </a:r>
          </a:p>
          <a:p>
            <a:pPr lvl="1">
              <a:lnSpc>
                <a:spcPct val="110000"/>
              </a:lnSpc>
            </a:pPr>
            <a:r>
              <a:rPr lang="nl-NL" sz="1600" dirty="0"/>
              <a:t>Observatie van bewegen van baby</a:t>
            </a:r>
          </a:p>
          <a:p>
            <a:pPr lvl="1">
              <a:lnSpc>
                <a:spcPct val="110000"/>
              </a:lnSpc>
            </a:pPr>
            <a:r>
              <a:rPr lang="nl-NL" sz="1600" dirty="0"/>
              <a:t>Zie </a:t>
            </a:r>
            <a:r>
              <a:rPr lang="nl-NL" sz="1600" dirty="0">
                <a:hlinkClick r:id="rId3"/>
              </a:rPr>
              <a:t>Richtlijn CP </a:t>
            </a:r>
            <a:r>
              <a:rPr lang="nl-NL" sz="1600" dirty="0" err="1">
                <a:hlinkClick r:id="rId3"/>
              </a:rPr>
              <a:t>Hfst</a:t>
            </a:r>
            <a:r>
              <a:rPr lang="nl-NL" sz="1600" dirty="0">
                <a:hlinkClick r:id="rId3"/>
              </a:rPr>
              <a:t> 4</a:t>
            </a:r>
            <a:endParaRPr lang="nl-NL" sz="1050" dirty="0"/>
          </a:p>
          <a:p>
            <a:pPr>
              <a:lnSpc>
                <a:spcPct val="110000"/>
              </a:lnSpc>
            </a:pPr>
            <a:endParaRPr lang="nl-NL" sz="2000" dirty="0"/>
          </a:p>
          <a:p>
            <a:pPr>
              <a:lnSpc>
                <a:spcPct val="110000"/>
              </a:lnSpc>
            </a:pPr>
            <a:r>
              <a:rPr lang="nl-NL" sz="2000" dirty="0"/>
              <a:t>Beeldvormende diagnostiek:</a:t>
            </a:r>
          </a:p>
          <a:p>
            <a:pPr lvl="1">
              <a:lnSpc>
                <a:spcPct val="110000"/>
              </a:lnSpc>
            </a:pPr>
            <a:r>
              <a:rPr lang="nl-NL" sz="1600" dirty="0"/>
              <a:t>Schedel-echo bij baby om eventuele bloedingen zichtbaar te maken</a:t>
            </a:r>
          </a:p>
          <a:p>
            <a:pPr lvl="2">
              <a:lnSpc>
                <a:spcPct val="110000"/>
              </a:lnSpc>
            </a:pPr>
            <a:r>
              <a:rPr lang="nl-NL" sz="1600" dirty="0"/>
              <a:t>Bloeding kán aanleiding zijn voor ontstaan CP, maar niet altijd</a:t>
            </a:r>
          </a:p>
          <a:p>
            <a:pPr lvl="1">
              <a:lnSpc>
                <a:spcPct val="110000"/>
              </a:lnSpc>
            </a:pPr>
            <a:r>
              <a:rPr lang="nl-NL" sz="1600" dirty="0"/>
              <a:t>MRI bij baby om eventuele beschadigingen in hersenen zichtbaar te maken</a:t>
            </a:r>
          </a:p>
          <a:p>
            <a:pPr lvl="1">
              <a:lnSpc>
                <a:spcPct val="110000"/>
              </a:lnSpc>
            </a:pPr>
            <a:r>
              <a:rPr lang="nl-NL" sz="1600" dirty="0"/>
              <a:t>MRI na 2</a:t>
            </a:r>
            <a:r>
              <a:rPr lang="nl-NL" sz="1600" baseline="30000" dirty="0"/>
              <a:t>e</a:t>
            </a:r>
            <a:r>
              <a:rPr lang="nl-NL" sz="1600" dirty="0"/>
              <a:t> jaar om ontwikkeling hersenen zichtbaar te maken</a:t>
            </a:r>
          </a:p>
          <a:p>
            <a:pPr lvl="1">
              <a:lnSpc>
                <a:spcPct val="110000"/>
              </a:lnSpc>
            </a:pPr>
            <a:r>
              <a:rPr lang="nl-NL" sz="1600" dirty="0"/>
              <a:t>Zie </a:t>
            </a:r>
            <a:r>
              <a:rPr lang="nl-NL" sz="1600" dirty="0">
                <a:hlinkClick r:id="rId4"/>
              </a:rPr>
              <a:t>Richtlijn CP 4.1</a:t>
            </a:r>
            <a:r>
              <a:rPr lang="nl-NL" sz="1600" dirty="0"/>
              <a:t> </a:t>
            </a:r>
            <a:r>
              <a:rPr lang="nl-NL" sz="700" dirty="0"/>
              <a:t> </a:t>
            </a:r>
            <a:endParaRPr lang="nl-NL" sz="1600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2344100-49FF-84EF-7686-B68F4CE8819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566390"/>
            <a:ext cx="4114800" cy="198215"/>
          </a:xfrm>
        </p:spPr>
        <p:txBody>
          <a:bodyPr/>
          <a:lstStyle>
            <a:lvl1pPr>
              <a:defRPr sz="1000"/>
            </a:lvl1pPr>
          </a:lstStyle>
          <a:p>
            <a:pPr algn="ctr"/>
            <a:r>
              <a:rPr lang="nl-NL" dirty="0"/>
              <a:t>© CP-Net</a:t>
            </a:r>
          </a:p>
        </p:txBody>
      </p:sp>
    </p:spTree>
    <p:extLst>
      <p:ext uri="{BB962C8B-B14F-4D97-AF65-F5344CB8AC3E}">
        <p14:creationId xmlns:p14="http://schemas.microsoft.com/office/powerpoint/2010/main" val="401252409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CP-Ne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D2077"/>
      </a:accent1>
      <a:accent2>
        <a:srgbClr val="005EB8"/>
      </a:accent2>
      <a:accent3>
        <a:srgbClr val="00B140"/>
      </a:accent3>
      <a:accent4>
        <a:srgbClr val="FFC000"/>
      </a:accent4>
      <a:accent5>
        <a:srgbClr val="000000"/>
      </a:accent5>
      <a:accent6>
        <a:srgbClr val="FFFFFF"/>
      </a:accent6>
      <a:hlink>
        <a:srgbClr val="005EB8"/>
      </a:hlink>
      <a:folHlink>
        <a:srgbClr val="005EB8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abloon PPT" id="{4F313AD0-148A-4A16-BFDC-7D0DDF6690BF}" vid="{66512D7A-60B5-4DB4-AE63-D115597F3EF9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Basispresentatie CP</Template>
  <TotalTime>803</TotalTime>
  <Words>3835</Words>
  <Application>Microsoft Office PowerPoint</Application>
  <PresentationFormat>Breedbeeld</PresentationFormat>
  <Paragraphs>628</Paragraphs>
  <Slides>55</Slides>
  <Notes>13</Notes>
  <HiddenSlides>3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55</vt:i4>
      </vt:variant>
    </vt:vector>
  </HeadingPairs>
  <TitlesOfParts>
    <vt:vector size="61" baseType="lpstr">
      <vt:lpstr>Arial</vt:lpstr>
      <vt:lpstr>Calibri</vt:lpstr>
      <vt:lpstr>Fontastique</vt:lpstr>
      <vt:lpstr>Noto Sans</vt:lpstr>
      <vt:lpstr>Verdana</vt:lpstr>
      <vt:lpstr>Kantoorthema</vt:lpstr>
      <vt:lpstr>Cerebrale Parese</vt:lpstr>
      <vt:lpstr>Verantwoording</vt:lpstr>
      <vt:lpstr>Richtlijn Spastische cerebrale parese bij kinderen</vt:lpstr>
      <vt:lpstr>Inhoud</vt:lpstr>
      <vt:lpstr>1. Definitie Cerebrale Parese (CP)</vt:lpstr>
      <vt:lpstr>Hoe vaak komt CP voor?</vt:lpstr>
      <vt:lpstr>Oorzaken voor ontstaan van CP</vt:lpstr>
      <vt:lpstr>Inhoud</vt:lpstr>
      <vt:lpstr>2. Diagnose CP stellen</vt:lpstr>
      <vt:lpstr>Gevolgen van CP</vt:lpstr>
      <vt:lpstr>‘Anders’ bewegen: 3 typen</vt:lpstr>
      <vt:lpstr>Andere stoornissen hersenfuncties</vt:lpstr>
      <vt:lpstr>Inhoud</vt:lpstr>
      <vt:lpstr>3. Beschrijving van ernst en gevolgen CP</vt:lpstr>
      <vt:lpstr>Classificatie verplaatsen: GMFCS</vt:lpstr>
      <vt:lpstr>Classificatie handvaardigheid: MACS</vt:lpstr>
      <vt:lpstr>Classificatie communicatie: CFCS</vt:lpstr>
      <vt:lpstr>Classificatie eten en drinken: EDACS</vt:lpstr>
      <vt:lpstr>Stoornis in zien - CVI</vt:lpstr>
      <vt:lpstr>Vaststellen van CVI</vt:lpstr>
      <vt:lpstr>Diagnostiek en verwijzing CVI</vt:lpstr>
      <vt:lpstr>Classificatie visuele functie: VFCS</vt:lpstr>
      <vt:lpstr>Beschrijving gevolgen CP</vt:lpstr>
      <vt:lpstr>Beschrijving gevolgen CP met ICF-CY-model</vt:lpstr>
      <vt:lpstr>Inhoud</vt:lpstr>
      <vt:lpstr>4. Ontwikkeling lichaamsfuncties</vt:lpstr>
      <vt:lpstr>Ontwikkeling lichaamsfuncties: heupafwijkingen</vt:lpstr>
      <vt:lpstr>Ontwikkeling vaardigheden</vt:lpstr>
      <vt:lpstr>Ontwikkeling vaardigheden: verplaatsen</vt:lpstr>
      <vt:lpstr>Ontwikkeling vaardigheden:  persoonlijke dagelijkse vaardigheden</vt:lpstr>
      <vt:lpstr>Ontwikkeling vaardigheden: huishoudelijke dagelijkse vaardigheden</vt:lpstr>
      <vt:lpstr>Ontwikkeling praten, taalbegrip, schrijven</vt:lpstr>
      <vt:lpstr>Inhoud</vt:lpstr>
      <vt:lpstr>5a. Behandeling van lichaamsfuncties</vt:lpstr>
      <vt:lpstr>Behandeling: verbetering ‘normale’ functies</vt:lpstr>
      <vt:lpstr>Behandeling: verbetering spierkracht</vt:lpstr>
      <vt:lpstr>Behandeling: verbetering conditie</vt:lpstr>
      <vt:lpstr>Behandeling: omgaan met gevoel</vt:lpstr>
      <vt:lpstr>Behandeling: verbetering van pijn</vt:lpstr>
      <vt:lpstr>Behandeling: afname afwijkende functies</vt:lpstr>
      <vt:lpstr>Behandeling van andere stoornissen</vt:lpstr>
      <vt:lpstr>Behandeling: voorkomen van abnormale functies</vt:lpstr>
      <vt:lpstr>Behandeling: controle heupen /  wervelkolom</vt:lpstr>
      <vt:lpstr>Inhoud</vt:lpstr>
      <vt:lpstr>5b. Behandeling: verbetering van activiteiten en participatie</vt:lpstr>
      <vt:lpstr>Verbetering mobiliteit: focus op lopen</vt:lpstr>
      <vt:lpstr>Verbetering mobiliteit: gebruik van handen</vt:lpstr>
      <vt:lpstr>Verbetering activiteiten en participatie in communicatie</vt:lpstr>
      <vt:lpstr>Verbetering van intermenselijke relaties</vt:lpstr>
      <vt:lpstr>Begeleiding bij onderwijs, opleiding, arbeid</vt:lpstr>
      <vt:lpstr>Inhoud</vt:lpstr>
      <vt:lpstr>Inhoud</vt:lpstr>
      <vt:lpstr>5c. Organisatie van zorg en samenwerking</vt:lpstr>
      <vt:lpstr>6. Jongvolwassenen en volwassenen</vt:lpstr>
      <vt:lpstr>Bronnen van informatie over CP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Cerebrale Parese</dc:title>
  <dc:creator>Ilse Raats</dc:creator>
  <cp:lastModifiedBy>Ilse Raats</cp:lastModifiedBy>
  <cp:revision>14</cp:revision>
  <dcterms:created xsi:type="dcterms:W3CDTF">2022-09-06T08:42:14Z</dcterms:created>
  <dcterms:modified xsi:type="dcterms:W3CDTF">2023-02-28T15:00:14Z</dcterms:modified>
</cp:coreProperties>
</file>